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941" r:id="rId2"/>
  </p:sldMasterIdLst>
  <p:notesMasterIdLst>
    <p:notesMasterId r:id="rId15"/>
  </p:notesMasterIdLst>
  <p:handoutMasterIdLst>
    <p:handoutMasterId r:id="rId16"/>
  </p:handoutMasterIdLst>
  <p:sldIdLst>
    <p:sldId id="355" r:id="rId3"/>
    <p:sldId id="408" r:id="rId4"/>
    <p:sldId id="394" r:id="rId5"/>
    <p:sldId id="412" r:id="rId6"/>
    <p:sldId id="404" r:id="rId7"/>
    <p:sldId id="396" r:id="rId8"/>
    <p:sldId id="409" r:id="rId9"/>
    <p:sldId id="406" r:id="rId10"/>
    <p:sldId id="407" r:id="rId11"/>
    <p:sldId id="410" r:id="rId12"/>
    <p:sldId id="414" r:id="rId13"/>
    <p:sldId id="413" r:id="rId14"/>
  </p:sldIdLst>
  <p:sldSz cx="12192000" cy="6858000"/>
  <p:notesSz cx="14355763" cy="9926638"/>
  <p:defaultTextStyle>
    <a:defPPr>
      <a:defRPr lang="en-US"/>
    </a:defPPr>
    <a:lvl1pPr marL="0" algn="l" defTabSz="457138" rtl="0" eaLnBrk="1" latinLnBrk="0" hangingPunct="1">
      <a:defRPr sz="1800" kern="1200">
        <a:solidFill>
          <a:schemeClr val="tx1"/>
        </a:solidFill>
        <a:latin typeface="+mn-lt"/>
        <a:ea typeface="+mn-ea"/>
        <a:cs typeface="+mn-cs"/>
      </a:defRPr>
    </a:lvl1pPr>
    <a:lvl2pPr marL="457138" algn="l" defTabSz="457138" rtl="0" eaLnBrk="1" latinLnBrk="0" hangingPunct="1">
      <a:defRPr sz="1800" kern="1200">
        <a:solidFill>
          <a:schemeClr val="tx1"/>
        </a:solidFill>
        <a:latin typeface="+mn-lt"/>
        <a:ea typeface="+mn-ea"/>
        <a:cs typeface="+mn-cs"/>
      </a:defRPr>
    </a:lvl2pPr>
    <a:lvl3pPr marL="914276" algn="l" defTabSz="457138" rtl="0" eaLnBrk="1" latinLnBrk="0" hangingPunct="1">
      <a:defRPr sz="1800" kern="1200">
        <a:solidFill>
          <a:schemeClr val="tx1"/>
        </a:solidFill>
        <a:latin typeface="+mn-lt"/>
        <a:ea typeface="+mn-ea"/>
        <a:cs typeface="+mn-cs"/>
      </a:defRPr>
    </a:lvl3pPr>
    <a:lvl4pPr marL="1371413" algn="l" defTabSz="457138" rtl="0" eaLnBrk="1" latinLnBrk="0" hangingPunct="1">
      <a:defRPr sz="1800" kern="1200">
        <a:solidFill>
          <a:schemeClr val="tx1"/>
        </a:solidFill>
        <a:latin typeface="+mn-lt"/>
        <a:ea typeface="+mn-ea"/>
        <a:cs typeface="+mn-cs"/>
      </a:defRPr>
    </a:lvl4pPr>
    <a:lvl5pPr marL="1828551" algn="l" defTabSz="457138" rtl="0" eaLnBrk="1" latinLnBrk="0" hangingPunct="1">
      <a:defRPr sz="1800" kern="1200">
        <a:solidFill>
          <a:schemeClr val="tx1"/>
        </a:solidFill>
        <a:latin typeface="+mn-lt"/>
        <a:ea typeface="+mn-ea"/>
        <a:cs typeface="+mn-cs"/>
      </a:defRPr>
    </a:lvl5pPr>
    <a:lvl6pPr marL="2285689" algn="l" defTabSz="457138" rtl="0" eaLnBrk="1" latinLnBrk="0" hangingPunct="1">
      <a:defRPr sz="1800" kern="1200">
        <a:solidFill>
          <a:schemeClr val="tx1"/>
        </a:solidFill>
        <a:latin typeface="+mn-lt"/>
        <a:ea typeface="+mn-ea"/>
        <a:cs typeface="+mn-cs"/>
      </a:defRPr>
    </a:lvl6pPr>
    <a:lvl7pPr marL="2742827" algn="l" defTabSz="457138" rtl="0" eaLnBrk="1" latinLnBrk="0" hangingPunct="1">
      <a:defRPr sz="1800" kern="1200">
        <a:solidFill>
          <a:schemeClr val="tx1"/>
        </a:solidFill>
        <a:latin typeface="+mn-lt"/>
        <a:ea typeface="+mn-ea"/>
        <a:cs typeface="+mn-cs"/>
      </a:defRPr>
    </a:lvl7pPr>
    <a:lvl8pPr marL="3199965" algn="l" defTabSz="457138" rtl="0" eaLnBrk="1" latinLnBrk="0" hangingPunct="1">
      <a:defRPr sz="1800" kern="1200">
        <a:solidFill>
          <a:schemeClr val="tx1"/>
        </a:solidFill>
        <a:latin typeface="+mn-lt"/>
        <a:ea typeface="+mn-ea"/>
        <a:cs typeface="+mn-cs"/>
      </a:defRPr>
    </a:lvl8pPr>
    <a:lvl9pPr marL="3657103" algn="l" defTabSz="457138"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6E8E"/>
    <a:srgbClr val="E2355D"/>
    <a:srgbClr val="EEA420"/>
    <a:srgbClr val="E6E6E6"/>
    <a:srgbClr val="FBAD23"/>
    <a:srgbClr val="FBAB11"/>
    <a:srgbClr val="E9DB52"/>
    <a:srgbClr val="7A066F"/>
    <a:srgbClr val="2FA87B"/>
    <a:srgbClr val="E764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96154" autoAdjust="0"/>
  </p:normalViewPr>
  <p:slideViewPr>
    <p:cSldViewPr snapToGrid="0" showGuides="1">
      <p:cViewPr>
        <p:scale>
          <a:sx n="100" d="100"/>
          <a:sy n="100" d="100"/>
        </p:scale>
        <p:origin x="-822" y="-708"/>
      </p:cViewPr>
      <p:guideLst>
        <p:guide orient="horz" pos="2160"/>
        <p:guide pos="3840"/>
      </p:guideLst>
    </p:cSldViewPr>
  </p:slideViewPr>
  <p:outlineViewPr>
    <p:cViewPr>
      <p:scale>
        <a:sx n="33" d="100"/>
        <a:sy n="33" d="100"/>
      </p:scale>
      <p:origin x="0" y="2118"/>
    </p:cViewPr>
  </p:outlineViewPr>
  <p:notesTextViewPr>
    <p:cViewPr>
      <p:scale>
        <a:sx n="3" d="2"/>
        <a:sy n="3" d="2"/>
      </p:scale>
      <p:origin x="0" y="0"/>
    </p:cViewPr>
  </p:notesTextViewPr>
  <p:sorterViewPr>
    <p:cViewPr>
      <p:scale>
        <a:sx n="75" d="100"/>
        <a:sy n="75" d="100"/>
      </p:scale>
      <p:origin x="0" y="0"/>
    </p:cViewPr>
  </p:sorterViewPr>
  <p:notesViewPr>
    <p:cSldViewPr snapToGrid="0" showGuides="1">
      <p:cViewPr varScale="1">
        <p:scale>
          <a:sx n="76" d="100"/>
          <a:sy n="76" d="100"/>
        </p:scale>
        <p:origin x="-4080" y="-102"/>
      </p:cViewPr>
      <p:guideLst>
        <p:guide orient="horz" pos="3127"/>
        <p:guide pos="452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2"/>
            <a:ext cx="6220830" cy="496332"/>
          </a:xfrm>
          <a:prstGeom prst="rect">
            <a:avLst/>
          </a:prstGeom>
        </p:spPr>
        <p:txBody>
          <a:bodyPr vert="horz" lIns="133745" tIns="66872" rIns="133745" bIns="66872" rtlCol="0"/>
          <a:lstStyle>
            <a:lvl1pPr algn="l">
              <a:defRPr sz="1700"/>
            </a:lvl1pPr>
          </a:lstStyle>
          <a:p>
            <a:endParaRPr lang="en-GB"/>
          </a:p>
        </p:txBody>
      </p:sp>
      <p:sp>
        <p:nvSpPr>
          <p:cNvPr id="3" name="Date Placeholder 2"/>
          <p:cNvSpPr>
            <a:spLocks noGrp="1"/>
          </p:cNvSpPr>
          <p:nvPr>
            <p:ph type="dt" sz="quarter" idx="1"/>
          </p:nvPr>
        </p:nvSpPr>
        <p:spPr>
          <a:xfrm>
            <a:off x="8131616" y="2"/>
            <a:ext cx="6220830" cy="496332"/>
          </a:xfrm>
          <a:prstGeom prst="rect">
            <a:avLst/>
          </a:prstGeom>
        </p:spPr>
        <p:txBody>
          <a:bodyPr vert="horz" lIns="133745" tIns="66872" rIns="133745" bIns="66872" rtlCol="0"/>
          <a:lstStyle>
            <a:lvl1pPr algn="r">
              <a:defRPr sz="1700"/>
            </a:lvl1pPr>
          </a:lstStyle>
          <a:p>
            <a:fld id="{37073514-0108-4E28-BD06-EF480D9E458D}" type="datetimeFigureOut">
              <a:rPr lang="en-GB" smtClean="0"/>
              <a:t>01/05/2018</a:t>
            </a:fld>
            <a:endParaRPr lang="en-GB"/>
          </a:p>
        </p:txBody>
      </p:sp>
      <p:sp>
        <p:nvSpPr>
          <p:cNvPr id="4" name="Footer Placeholder 3"/>
          <p:cNvSpPr>
            <a:spLocks noGrp="1"/>
          </p:cNvSpPr>
          <p:nvPr>
            <p:ph type="ftr" sz="quarter" idx="2"/>
          </p:nvPr>
        </p:nvSpPr>
        <p:spPr>
          <a:xfrm>
            <a:off x="5" y="9428584"/>
            <a:ext cx="6220830" cy="496332"/>
          </a:xfrm>
          <a:prstGeom prst="rect">
            <a:avLst/>
          </a:prstGeom>
        </p:spPr>
        <p:txBody>
          <a:bodyPr vert="horz" lIns="133745" tIns="66872" rIns="133745" bIns="66872" rtlCol="0" anchor="b"/>
          <a:lstStyle>
            <a:lvl1pPr algn="l">
              <a:defRPr sz="1700"/>
            </a:lvl1pPr>
          </a:lstStyle>
          <a:p>
            <a:r>
              <a:rPr lang="en-GB" smtClean="0"/>
              <a:t>This document contains no technical data</a:t>
            </a:r>
            <a:endParaRPr lang="en-GB"/>
          </a:p>
        </p:txBody>
      </p:sp>
      <p:sp>
        <p:nvSpPr>
          <p:cNvPr id="5" name="Slide Number Placeholder 4"/>
          <p:cNvSpPr>
            <a:spLocks noGrp="1"/>
          </p:cNvSpPr>
          <p:nvPr>
            <p:ph type="sldNum" sz="quarter" idx="3"/>
          </p:nvPr>
        </p:nvSpPr>
        <p:spPr>
          <a:xfrm>
            <a:off x="8131616" y="9428584"/>
            <a:ext cx="6220830" cy="496332"/>
          </a:xfrm>
          <a:prstGeom prst="rect">
            <a:avLst/>
          </a:prstGeom>
        </p:spPr>
        <p:txBody>
          <a:bodyPr vert="horz" lIns="133745" tIns="66872" rIns="133745" bIns="66872" rtlCol="0" anchor="b"/>
          <a:lstStyle>
            <a:lvl1pPr algn="r">
              <a:defRPr sz="1700"/>
            </a:lvl1pPr>
          </a:lstStyle>
          <a:p>
            <a:fld id="{C6B62EE8-6BEC-4B52-9868-6DC6B1BE94EC}" type="slidenum">
              <a:rPr lang="en-GB" smtClean="0"/>
              <a:t>‹#›</a:t>
            </a:fld>
            <a:endParaRPr lang="en-GB"/>
          </a:p>
        </p:txBody>
      </p:sp>
    </p:spTree>
    <p:extLst>
      <p:ext uri="{BB962C8B-B14F-4D97-AF65-F5344CB8AC3E}">
        <p14:creationId xmlns:p14="http://schemas.microsoft.com/office/powerpoint/2010/main" val="82960468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2"/>
            <a:ext cx="6220830" cy="496332"/>
          </a:xfrm>
          <a:prstGeom prst="rect">
            <a:avLst/>
          </a:prstGeom>
        </p:spPr>
        <p:txBody>
          <a:bodyPr vert="horz" lIns="133745" tIns="66872" rIns="133745" bIns="66872" rtlCol="0"/>
          <a:lstStyle>
            <a:lvl1pPr algn="l">
              <a:defRPr sz="1700"/>
            </a:lvl1pPr>
          </a:lstStyle>
          <a:p>
            <a:endParaRPr lang="en-NZ"/>
          </a:p>
        </p:txBody>
      </p:sp>
      <p:sp>
        <p:nvSpPr>
          <p:cNvPr id="3" name="Date Placeholder 2"/>
          <p:cNvSpPr>
            <a:spLocks noGrp="1"/>
          </p:cNvSpPr>
          <p:nvPr>
            <p:ph type="dt" idx="1"/>
          </p:nvPr>
        </p:nvSpPr>
        <p:spPr>
          <a:xfrm>
            <a:off x="8131616" y="2"/>
            <a:ext cx="6220830" cy="496332"/>
          </a:xfrm>
          <a:prstGeom prst="rect">
            <a:avLst/>
          </a:prstGeom>
        </p:spPr>
        <p:txBody>
          <a:bodyPr vert="horz" lIns="133745" tIns="66872" rIns="133745" bIns="66872" rtlCol="0"/>
          <a:lstStyle>
            <a:lvl1pPr algn="r">
              <a:defRPr sz="1700"/>
            </a:lvl1pPr>
          </a:lstStyle>
          <a:p>
            <a:fld id="{BC542383-3130-4DD4-80A6-1849E5F377EF}" type="datetimeFigureOut">
              <a:rPr lang="en-NZ" smtClean="0"/>
              <a:t>1/05/2018</a:t>
            </a:fld>
            <a:endParaRPr lang="en-NZ"/>
          </a:p>
        </p:txBody>
      </p:sp>
      <p:sp>
        <p:nvSpPr>
          <p:cNvPr id="4" name="Slide Image Placeholder 3"/>
          <p:cNvSpPr>
            <a:spLocks noGrp="1" noRot="1" noChangeAspect="1"/>
          </p:cNvSpPr>
          <p:nvPr>
            <p:ph type="sldImg" idx="2"/>
          </p:nvPr>
        </p:nvSpPr>
        <p:spPr>
          <a:xfrm>
            <a:off x="3870325" y="744538"/>
            <a:ext cx="6615113" cy="3722687"/>
          </a:xfrm>
          <a:prstGeom prst="rect">
            <a:avLst/>
          </a:prstGeom>
          <a:noFill/>
          <a:ln w="12700">
            <a:solidFill>
              <a:prstClr val="black"/>
            </a:solidFill>
          </a:ln>
        </p:spPr>
        <p:txBody>
          <a:bodyPr vert="horz" lIns="133745" tIns="66872" rIns="133745" bIns="66872" rtlCol="0" anchor="ctr"/>
          <a:lstStyle/>
          <a:p>
            <a:endParaRPr lang="en-NZ"/>
          </a:p>
        </p:txBody>
      </p:sp>
      <p:sp>
        <p:nvSpPr>
          <p:cNvPr id="5" name="Notes Placeholder 4"/>
          <p:cNvSpPr>
            <a:spLocks noGrp="1"/>
          </p:cNvSpPr>
          <p:nvPr>
            <p:ph type="body" sz="quarter" idx="3"/>
          </p:nvPr>
        </p:nvSpPr>
        <p:spPr>
          <a:xfrm>
            <a:off x="1435578" y="4715154"/>
            <a:ext cx="11484610" cy="4466987"/>
          </a:xfrm>
          <a:prstGeom prst="rect">
            <a:avLst/>
          </a:prstGeom>
        </p:spPr>
        <p:txBody>
          <a:bodyPr vert="horz" lIns="133745" tIns="66872" rIns="133745" bIns="6687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5" y="9428584"/>
            <a:ext cx="6220830" cy="496332"/>
          </a:xfrm>
          <a:prstGeom prst="rect">
            <a:avLst/>
          </a:prstGeom>
        </p:spPr>
        <p:txBody>
          <a:bodyPr vert="horz" lIns="133745" tIns="66872" rIns="133745" bIns="66872" rtlCol="0" anchor="b"/>
          <a:lstStyle>
            <a:lvl1pPr algn="l">
              <a:defRPr sz="1700"/>
            </a:lvl1pPr>
          </a:lstStyle>
          <a:p>
            <a:r>
              <a:rPr lang="en-NZ" smtClean="0"/>
              <a:t>This document contains no technical data</a:t>
            </a:r>
            <a:endParaRPr lang="en-NZ"/>
          </a:p>
        </p:txBody>
      </p:sp>
      <p:sp>
        <p:nvSpPr>
          <p:cNvPr id="7" name="Slide Number Placeholder 6"/>
          <p:cNvSpPr>
            <a:spLocks noGrp="1"/>
          </p:cNvSpPr>
          <p:nvPr>
            <p:ph type="sldNum" sz="quarter" idx="5"/>
          </p:nvPr>
        </p:nvSpPr>
        <p:spPr>
          <a:xfrm>
            <a:off x="8131616" y="9428584"/>
            <a:ext cx="6220830" cy="496332"/>
          </a:xfrm>
          <a:prstGeom prst="rect">
            <a:avLst/>
          </a:prstGeom>
        </p:spPr>
        <p:txBody>
          <a:bodyPr vert="horz" lIns="133745" tIns="66872" rIns="133745" bIns="66872" rtlCol="0" anchor="b"/>
          <a:lstStyle>
            <a:lvl1pPr algn="r">
              <a:defRPr sz="1700"/>
            </a:lvl1pPr>
          </a:lstStyle>
          <a:p>
            <a:fld id="{683768AC-0096-4D15-A5EF-D29B773D1C67}" type="slidenum">
              <a:rPr lang="en-NZ" smtClean="0"/>
              <a:t>‹#›</a:t>
            </a:fld>
            <a:endParaRPr lang="en-NZ"/>
          </a:p>
        </p:txBody>
      </p:sp>
    </p:spTree>
    <p:extLst>
      <p:ext uri="{BB962C8B-B14F-4D97-AF65-F5344CB8AC3E}">
        <p14:creationId xmlns:p14="http://schemas.microsoft.com/office/powerpoint/2010/main" val="3931622699"/>
      </p:ext>
    </p:extLst>
  </p:cSld>
  <p:clrMap bg1="lt1" tx1="dk1" bg2="lt2" tx2="dk2" accent1="accent1" accent2="accent2" accent3="accent3" accent4="accent4" accent5="accent5" accent6="accent6" hlink="hlink" folHlink="folHlink"/>
  <p:hf hdr="0" dt="0"/>
  <p:notesStyle>
    <a:lvl1pPr marL="0" algn="l" defTabSz="846552" rtl="0" eaLnBrk="1" latinLnBrk="0" hangingPunct="1">
      <a:defRPr sz="1100" kern="1200">
        <a:solidFill>
          <a:schemeClr val="tx1"/>
        </a:solidFill>
        <a:latin typeface="+mn-lt"/>
        <a:ea typeface="+mn-ea"/>
        <a:cs typeface="+mn-cs"/>
      </a:defRPr>
    </a:lvl1pPr>
    <a:lvl2pPr marL="423276" algn="l" defTabSz="846552" rtl="0" eaLnBrk="1" latinLnBrk="0" hangingPunct="1">
      <a:defRPr sz="1100" kern="1200">
        <a:solidFill>
          <a:schemeClr val="tx1"/>
        </a:solidFill>
        <a:latin typeface="+mn-lt"/>
        <a:ea typeface="+mn-ea"/>
        <a:cs typeface="+mn-cs"/>
      </a:defRPr>
    </a:lvl2pPr>
    <a:lvl3pPr marL="846552" algn="l" defTabSz="846552" rtl="0" eaLnBrk="1" latinLnBrk="0" hangingPunct="1">
      <a:defRPr sz="1100" kern="1200">
        <a:solidFill>
          <a:schemeClr val="tx1"/>
        </a:solidFill>
        <a:latin typeface="+mn-lt"/>
        <a:ea typeface="+mn-ea"/>
        <a:cs typeface="+mn-cs"/>
      </a:defRPr>
    </a:lvl3pPr>
    <a:lvl4pPr marL="1269827" algn="l" defTabSz="846552" rtl="0" eaLnBrk="1" latinLnBrk="0" hangingPunct="1">
      <a:defRPr sz="1100" kern="1200">
        <a:solidFill>
          <a:schemeClr val="tx1"/>
        </a:solidFill>
        <a:latin typeface="+mn-lt"/>
        <a:ea typeface="+mn-ea"/>
        <a:cs typeface="+mn-cs"/>
      </a:defRPr>
    </a:lvl4pPr>
    <a:lvl5pPr marL="1693103" algn="l" defTabSz="846552" rtl="0" eaLnBrk="1" latinLnBrk="0" hangingPunct="1">
      <a:defRPr sz="1100" kern="1200">
        <a:solidFill>
          <a:schemeClr val="tx1"/>
        </a:solidFill>
        <a:latin typeface="+mn-lt"/>
        <a:ea typeface="+mn-ea"/>
        <a:cs typeface="+mn-cs"/>
      </a:defRPr>
    </a:lvl5pPr>
    <a:lvl6pPr marL="2116379" algn="l" defTabSz="846552" rtl="0" eaLnBrk="1" latinLnBrk="0" hangingPunct="1">
      <a:defRPr sz="1100" kern="1200">
        <a:solidFill>
          <a:schemeClr val="tx1"/>
        </a:solidFill>
        <a:latin typeface="+mn-lt"/>
        <a:ea typeface="+mn-ea"/>
        <a:cs typeface="+mn-cs"/>
      </a:defRPr>
    </a:lvl6pPr>
    <a:lvl7pPr marL="2539655" algn="l" defTabSz="846552" rtl="0" eaLnBrk="1" latinLnBrk="0" hangingPunct="1">
      <a:defRPr sz="1100" kern="1200">
        <a:solidFill>
          <a:schemeClr val="tx1"/>
        </a:solidFill>
        <a:latin typeface="+mn-lt"/>
        <a:ea typeface="+mn-ea"/>
        <a:cs typeface="+mn-cs"/>
      </a:defRPr>
    </a:lvl7pPr>
    <a:lvl8pPr marL="2962930" algn="l" defTabSz="846552" rtl="0" eaLnBrk="1" latinLnBrk="0" hangingPunct="1">
      <a:defRPr sz="1100" kern="1200">
        <a:solidFill>
          <a:schemeClr val="tx1"/>
        </a:solidFill>
        <a:latin typeface="+mn-lt"/>
        <a:ea typeface="+mn-ea"/>
        <a:cs typeface="+mn-cs"/>
      </a:defRPr>
    </a:lvl8pPr>
    <a:lvl9pPr marL="3386206" algn="l" defTabSz="84655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83768AC-0096-4D15-A5EF-D29B773D1C67}" type="slidenum">
              <a:rPr lang="en-NZ" smtClean="0"/>
              <a:t>1</a:t>
            </a:fld>
            <a:endParaRPr lang="en-NZ" dirty="0"/>
          </a:p>
        </p:txBody>
      </p:sp>
      <p:sp>
        <p:nvSpPr>
          <p:cNvPr id="5" name="Footer Placeholder 4"/>
          <p:cNvSpPr>
            <a:spLocks noGrp="1"/>
          </p:cNvSpPr>
          <p:nvPr>
            <p:ph type="ftr" sz="quarter" idx="11"/>
          </p:nvPr>
        </p:nvSpPr>
        <p:spPr/>
        <p:txBody>
          <a:bodyPr/>
          <a:lstStyle/>
          <a:p>
            <a:r>
              <a:rPr lang="en-NZ" smtClean="0"/>
              <a:t>This document contains no technical data</a:t>
            </a:r>
            <a:endParaRPr lang="en-NZ"/>
          </a:p>
        </p:txBody>
      </p:sp>
    </p:spTree>
    <p:extLst>
      <p:ext uri="{BB962C8B-B14F-4D97-AF65-F5344CB8AC3E}">
        <p14:creationId xmlns:p14="http://schemas.microsoft.com/office/powerpoint/2010/main" val="671686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3768AC-0096-4D15-A5EF-D29B773D1C67}" type="slidenum">
              <a:rPr lang="en-NZ" smtClean="0"/>
              <a:t>2</a:t>
            </a:fld>
            <a:endParaRPr lang="en-NZ"/>
          </a:p>
        </p:txBody>
      </p:sp>
      <p:sp>
        <p:nvSpPr>
          <p:cNvPr id="5" name="Footer Placeholder 4"/>
          <p:cNvSpPr>
            <a:spLocks noGrp="1"/>
          </p:cNvSpPr>
          <p:nvPr>
            <p:ph type="ftr" sz="quarter" idx="11"/>
          </p:nvPr>
        </p:nvSpPr>
        <p:spPr/>
        <p:txBody>
          <a:bodyPr/>
          <a:lstStyle/>
          <a:p>
            <a:r>
              <a:rPr lang="en-NZ" smtClean="0"/>
              <a:t>This document contains no technical data</a:t>
            </a:r>
            <a:endParaRPr lang="en-NZ"/>
          </a:p>
        </p:txBody>
      </p:sp>
    </p:spTree>
    <p:extLst>
      <p:ext uri="{BB962C8B-B14F-4D97-AF65-F5344CB8AC3E}">
        <p14:creationId xmlns:p14="http://schemas.microsoft.com/office/powerpoint/2010/main" val="4082579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NZ" smtClean="0"/>
              <a:t>This document contains no technical data</a:t>
            </a:r>
            <a:endParaRPr lang="en-NZ"/>
          </a:p>
        </p:txBody>
      </p:sp>
      <p:sp>
        <p:nvSpPr>
          <p:cNvPr id="5" name="Slide Number Placeholder 4"/>
          <p:cNvSpPr>
            <a:spLocks noGrp="1"/>
          </p:cNvSpPr>
          <p:nvPr>
            <p:ph type="sldNum" sz="quarter" idx="11"/>
          </p:nvPr>
        </p:nvSpPr>
        <p:spPr/>
        <p:txBody>
          <a:bodyPr/>
          <a:lstStyle/>
          <a:p>
            <a:fld id="{683768AC-0096-4D15-A5EF-D29B773D1C67}" type="slidenum">
              <a:rPr lang="en-NZ" smtClean="0"/>
              <a:t>3</a:t>
            </a:fld>
            <a:endParaRPr lang="en-NZ"/>
          </a:p>
        </p:txBody>
      </p:sp>
    </p:spTree>
    <p:extLst>
      <p:ext uri="{BB962C8B-B14F-4D97-AF65-F5344CB8AC3E}">
        <p14:creationId xmlns:p14="http://schemas.microsoft.com/office/powerpoint/2010/main" val="1239773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032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83768AC-0096-4D15-A5EF-D29B773D1C67}" type="slidenum">
              <a:rPr lang="en-NZ" smtClean="0"/>
              <a:t>6</a:t>
            </a:fld>
            <a:endParaRPr lang="en-NZ" dirty="0"/>
          </a:p>
        </p:txBody>
      </p:sp>
      <p:sp>
        <p:nvSpPr>
          <p:cNvPr id="5" name="Footer Placeholder 4"/>
          <p:cNvSpPr>
            <a:spLocks noGrp="1"/>
          </p:cNvSpPr>
          <p:nvPr>
            <p:ph type="ftr" sz="quarter" idx="11"/>
          </p:nvPr>
        </p:nvSpPr>
        <p:spPr/>
        <p:txBody>
          <a:bodyPr/>
          <a:lstStyle/>
          <a:p>
            <a:r>
              <a:rPr lang="en-NZ" smtClean="0"/>
              <a:t>This document contains no technical data</a:t>
            </a:r>
            <a:endParaRPr lang="en-NZ"/>
          </a:p>
        </p:txBody>
      </p:sp>
    </p:spTree>
    <p:extLst>
      <p:ext uri="{BB962C8B-B14F-4D97-AF65-F5344CB8AC3E}">
        <p14:creationId xmlns:p14="http://schemas.microsoft.com/office/powerpoint/2010/main" val="189339790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3.jpe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_option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1800" y="2160068"/>
            <a:ext cx="11328080" cy="541687"/>
          </a:xfrm>
        </p:spPr>
        <p:txBody>
          <a:bodyPr lIns="0" tIns="0" rIns="0" bIns="0" anchor="b" anchorCtr="0">
            <a:spAutoFit/>
          </a:bodyPr>
          <a:lstStyle>
            <a:lvl1pPr algn="l">
              <a:defRPr sz="4400" b="1" cap="none" baseline="0">
                <a:solidFill>
                  <a:schemeClr val="bg1"/>
                </a:solidFill>
              </a:defRPr>
            </a:lvl1pPr>
          </a:lstStyle>
          <a:p>
            <a:r>
              <a:rPr lang="en-US" dirty="0" smtClean="0"/>
              <a:t>Cover title</a:t>
            </a:r>
            <a:endParaRPr lang="en-US" dirty="0"/>
          </a:p>
        </p:txBody>
      </p:sp>
      <p:sp>
        <p:nvSpPr>
          <p:cNvPr id="3" name="Subtitle 2"/>
          <p:cNvSpPr>
            <a:spLocks noGrp="1"/>
          </p:cNvSpPr>
          <p:nvPr>
            <p:ph type="subTitle" idx="1" hasCustomPrompt="1"/>
          </p:nvPr>
        </p:nvSpPr>
        <p:spPr>
          <a:xfrm>
            <a:off x="432120" y="2740360"/>
            <a:ext cx="11328080" cy="430887"/>
          </a:xfrm>
        </p:spPr>
        <p:txBody>
          <a:bodyPr lIns="0" tIns="0" rIns="0" bIns="0" anchor="t" anchorCtr="0">
            <a:spAutoFit/>
          </a:bodyPr>
          <a:lstStyle>
            <a:lvl1pPr marL="0" indent="0" algn="l">
              <a:buNone/>
              <a:defRPr sz="2800" b="0">
                <a:solidFill>
                  <a:schemeClr val="bg1"/>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3" indent="0" algn="ctr">
              <a:buNone/>
              <a:defRPr>
                <a:solidFill>
                  <a:schemeClr val="tx1">
                    <a:tint val="75000"/>
                  </a:schemeClr>
                </a:solidFill>
              </a:defRPr>
            </a:lvl4pPr>
            <a:lvl5pPr marL="1828551" indent="0" algn="ctr">
              <a:buNone/>
              <a:defRPr>
                <a:solidFill>
                  <a:schemeClr val="tx1">
                    <a:tint val="75000"/>
                  </a:schemeClr>
                </a:solidFill>
              </a:defRPr>
            </a:lvl5pPr>
            <a:lvl6pPr marL="2285689" indent="0" algn="ctr">
              <a:buNone/>
              <a:defRPr>
                <a:solidFill>
                  <a:schemeClr val="tx1">
                    <a:tint val="75000"/>
                  </a:schemeClr>
                </a:solidFill>
              </a:defRPr>
            </a:lvl6pPr>
            <a:lvl7pPr marL="2742827" indent="0" algn="ctr">
              <a:buNone/>
              <a:defRPr>
                <a:solidFill>
                  <a:schemeClr val="tx1">
                    <a:tint val="75000"/>
                  </a:schemeClr>
                </a:solidFill>
              </a:defRPr>
            </a:lvl7pPr>
            <a:lvl8pPr marL="3199965" indent="0" algn="ctr">
              <a:buNone/>
              <a:defRPr>
                <a:solidFill>
                  <a:schemeClr val="tx1">
                    <a:tint val="75000"/>
                  </a:schemeClr>
                </a:solidFill>
              </a:defRPr>
            </a:lvl8pPr>
            <a:lvl9pPr marL="3657103" indent="0" algn="ctr">
              <a:buNone/>
              <a:defRPr>
                <a:solidFill>
                  <a:schemeClr val="tx1">
                    <a:tint val="75000"/>
                  </a:schemeClr>
                </a:solidFill>
              </a:defRPr>
            </a:lvl9pPr>
          </a:lstStyle>
          <a:p>
            <a:r>
              <a:rPr lang="en-US" dirty="0" smtClean="0"/>
              <a:t>Cover subtitle</a:t>
            </a:r>
            <a:endParaRPr lang="en-US" dirty="0"/>
          </a:p>
        </p:txBody>
      </p:sp>
      <p:sp>
        <p:nvSpPr>
          <p:cNvPr id="8" name="Text Placeholder 7"/>
          <p:cNvSpPr>
            <a:spLocks noGrp="1"/>
          </p:cNvSpPr>
          <p:nvPr>
            <p:ph type="body" sz="quarter" idx="13" hasCustomPrompt="1"/>
          </p:nvPr>
        </p:nvSpPr>
        <p:spPr>
          <a:xfrm>
            <a:off x="431800" y="3209852"/>
            <a:ext cx="11328429" cy="307777"/>
          </a:xfrm>
        </p:spPr>
        <p:txBody>
          <a:bodyPr wrap="square" lIns="0" tIns="0" rIns="0" bIns="0" anchor="t" anchorCtr="0">
            <a:spAutoFit/>
          </a:bodyPr>
          <a:lstStyle>
            <a:lvl1pPr marL="0" indent="0">
              <a:buNone/>
              <a:defRPr sz="2000" b="0">
                <a:solidFill>
                  <a:schemeClr val="bg1"/>
                </a:solidFill>
              </a:defRPr>
            </a:lvl1pPr>
            <a:lvl2pPr>
              <a:defRPr sz="2200"/>
            </a:lvl2pPr>
            <a:lvl3pPr>
              <a:defRPr sz="2200"/>
            </a:lvl3pPr>
            <a:lvl4pPr>
              <a:defRPr sz="2200"/>
            </a:lvl4pPr>
            <a:lvl5pPr>
              <a:defRPr sz="2200"/>
            </a:lvl5pPr>
          </a:lstStyle>
          <a:p>
            <a:pPr lvl="0"/>
            <a:r>
              <a:rPr lang="en-US" dirty="0" smtClean="0"/>
              <a:t>Presenter name  |  Date</a:t>
            </a:r>
            <a:endParaRPr lang="en-NZ" dirty="0"/>
          </a:p>
        </p:txBody>
      </p:sp>
      <p:sp>
        <p:nvSpPr>
          <p:cNvPr id="15" name="Rectangle 14"/>
          <p:cNvSpPr/>
          <p:nvPr userDrawn="1"/>
        </p:nvSpPr>
        <p:spPr>
          <a:xfrm>
            <a:off x="-12700" y="6210000"/>
            <a:ext cx="12204700" cy="64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solidFill>
                <a:schemeClr val="bg1"/>
              </a:solidFill>
            </a:endParaRPr>
          </a:p>
        </p:txBody>
      </p:sp>
      <p:pic>
        <p:nvPicPr>
          <p:cNvPr id="16" name="Picture 3" descr="O:\GKN\Brand &amp; guidelines\Ribbon\GKN ribbon_4x3.png"/>
          <p:cNvPicPr preferRelativeResize="0">
            <a:picLocks noChangeArrowheads="1"/>
          </p:cNvPicPr>
          <p:nvPr userDrawn="1"/>
        </p:nvPicPr>
        <p:blipFill rotWithShape="1">
          <a:blip r:embed="rId2">
            <a:extLst>
              <a:ext uri="{28A0092B-C50C-407E-A947-70E740481C1C}">
                <a14:useLocalDpi xmlns:a14="http://schemas.microsoft.com/office/drawing/2010/main" val="0"/>
              </a:ext>
            </a:extLst>
          </a:blip>
          <a:srcRect l="305" t="692" b="1"/>
          <a:stretch/>
        </p:blipFill>
        <p:spPr bwMode="auto">
          <a:xfrm flipV="1">
            <a:off x="-12700" y="6165847"/>
            <a:ext cx="12204000" cy="79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995" y="6408638"/>
            <a:ext cx="1372916" cy="284400"/>
          </a:xfrm>
          <a:prstGeom prst="rect">
            <a:avLst/>
          </a:prstGeom>
        </p:spPr>
      </p:pic>
      <p:grpSp>
        <p:nvGrpSpPr>
          <p:cNvPr id="4" name="Group 3"/>
          <p:cNvGrpSpPr/>
          <p:nvPr userDrawn="1"/>
        </p:nvGrpSpPr>
        <p:grpSpPr>
          <a:xfrm>
            <a:off x="500805" y="441064"/>
            <a:ext cx="11139362" cy="1713125"/>
            <a:chOff x="500805" y="4627813"/>
            <a:chExt cx="8256949" cy="1269838"/>
          </a:xfrm>
        </p:grpSpPr>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60357" y="4627813"/>
              <a:ext cx="1797397" cy="1269838"/>
            </a:xfrm>
            <a:prstGeom prst="rect">
              <a:avLst/>
            </a:prstGeom>
          </p:spPr>
        </p:pic>
        <p:pic>
          <p:nvPicPr>
            <p:cNvPr id="21" name="Picture 2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53477" y="4832390"/>
              <a:ext cx="1792154" cy="860684"/>
            </a:xfrm>
            <a:prstGeom prst="rect">
              <a:avLst/>
            </a:prstGeom>
          </p:spPr>
        </p:pic>
        <p:pic>
          <p:nvPicPr>
            <p:cNvPr id="22" name="Picture 2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0805" y="4735759"/>
              <a:ext cx="2216389" cy="1053947"/>
            </a:xfrm>
            <a:prstGeom prst="rect">
              <a:avLst/>
            </a:prstGeom>
          </p:spPr>
        </p:pic>
        <p:pic>
          <p:nvPicPr>
            <p:cNvPr id="23" name="Picture 2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381914" y="4684962"/>
              <a:ext cx="1142160" cy="1155540"/>
            </a:xfrm>
            <a:prstGeom prst="rect">
              <a:avLst/>
            </a:prstGeom>
          </p:spPr>
        </p:pic>
      </p:grpSp>
      <p:pic>
        <p:nvPicPr>
          <p:cNvPr id="24" name="Picture 2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3648547"/>
            <a:ext cx="12203374" cy="2525921"/>
          </a:xfrm>
          <a:prstGeom prst="rect">
            <a:avLst/>
          </a:prstGeom>
        </p:spPr>
      </p:pic>
      <p:pic>
        <p:nvPicPr>
          <p:cNvPr id="25" name="Picture 24"/>
          <p:cNvPicPr>
            <a:picLocks noChangeAspect="1"/>
          </p:cNvPicPr>
          <p:nvPr userDrawn="1"/>
        </p:nvPicPr>
        <p:blipFill rotWithShape="1">
          <a:blip r:embed="rId9" cstate="print">
            <a:extLst>
              <a:ext uri="{28A0092B-C50C-407E-A947-70E740481C1C}">
                <a14:useLocalDpi xmlns:a14="http://schemas.microsoft.com/office/drawing/2010/main" val="0"/>
              </a:ext>
            </a:extLst>
          </a:blip>
          <a:srcRect l="4789" t="25473" r="4747" b="24999"/>
          <a:stretch/>
        </p:blipFill>
        <p:spPr>
          <a:xfrm>
            <a:off x="10209686" y="6383558"/>
            <a:ext cx="1550194" cy="274321"/>
          </a:xfrm>
          <a:prstGeom prst="rect">
            <a:avLst/>
          </a:prstGeom>
        </p:spPr>
      </p:pic>
    </p:spTree>
    <p:extLst>
      <p:ext uri="{BB962C8B-B14F-4D97-AF65-F5344CB8AC3E}">
        <p14:creationId xmlns:p14="http://schemas.microsoft.com/office/powerpoint/2010/main" val="485217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31800" y="458004"/>
            <a:ext cx="11311400" cy="295466"/>
          </a:xfrm>
        </p:spPr>
        <p:txBody>
          <a:bodyPr/>
          <a:lstStyle/>
          <a:p>
            <a:r>
              <a:rPr lang="en-US" dirty="0" smtClean="0"/>
              <a:t>Page heading</a:t>
            </a:r>
            <a:endParaRPr lang="en-US" dirty="0"/>
          </a:p>
        </p:txBody>
      </p:sp>
      <p:sp>
        <p:nvSpPr>
          <p:cNvPr id="9" name="Text Placeholder 8"/>
          <p:cNvSpPr>
            <a:spLocks noGrp="1"/>
          </p:cNvSpPr>
          <p:nvPr>
            <p:ph type="body" sz="quarter" idx="13"/>
          </p:nvPr>
        </p:nvSpPr>
        <p:spPr>
          <a:xfrm>
            <a:off x="431801" y="1125538"/>
            <a:ext cx="3642784" cy="1477328"/>
          </a:xfrm>
        </p:spPr>
        <p:txBody>
          <a:bodyPr wrap="square">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8"/>
          <p:cNvSpPr>
            <a:spLocks noGrp="1"/>
          </p:cNvSpPr>
          <p:nvPr>
            <p:ph type="body" sz="quarter" idx="14"/>
          </p:nvPr>
        </p:nvSpPr>
        <p:spPr>
          <a:xfrm>
            <a:off x="4266109" y="1125538"/>
            <a:ext cx="3642784" cy="1477328"/>
          </a:xfrm>
        </p:spPr>
        <p:txBody>
          <a:bodyPr wrap="square">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8"/>
          <p:cNvSpPr>
            <a:spLocks noGrp="1"/>
          </p:cNvSpPr>
          <p:nvPr>
            <p:ph type="body" sz="quarter" idx="15"/>
          </p:nvPr>
        </p:nvSpPr>
        <p:spPr>
          <a:xfrm>
            <a:off x="8100416" y="1125538"/>
            <a:ext cx="3642784" cy="1477328"/>
          </a:xfrm>
        </p:spPr>
        <p:txBody>
          <a:bodyPr wrap="square">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7343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l">
    <p:spTree>
      <p:nvGrpSpPr>
        <p:cNvPr id="1" name=""/>
        <p:cNvGrpSpPr/>
        <p:nvPr/>
      </p:nvGrpSpPr>
      <p:grpSpPr>
        <a:xfrm>
          <a:off x="0" y="0"/>
          <a:ext cx="0" cy="0"/>
          <a:chOff x="0" y="0"/>
          <a:chExt cx="0" cy="0"/>
        </a:xfrm>
      </p:grpSpPr>
      <p:sp>
        <p:nvSpPr>
          <p:cNvPr id="2" name="Title 1"/>
          <p:cNvSpPr>
            <a:spLocks noGrp="1"/>
          </p:cNvSpPr>
          <p:nvPr>
            <p:ph type="title"/>
          </p:nvPr>
        </p:nvSpPr>
        <p:spPr>
          <a:xfrm>
            <a:off x="431800" y="458004"/>
            <a:ext cx="11311400" cy="295466"/>
          </a:xfrm>
        </p:spPr>
        <p:txBody>
          <a:bodyPr/>
          <a:lstStyle/>
          <a:p>
            <a:r>
              <a:rPr lang="en-US" smtClean="0"/>
              <a:t>Click to edit Master title style</a:t>
            </a:r>
            <a:endParaRPr lang="en-GB"/>
          </a:p>
        </p:txBody>
      </p:sp>
      <p:sp>
        <p:nvSpPr>
          <p:cNvPr id="4" name="Text Placeholder 3"/>
          <p:cNvSpPr>
            <a:spLocks noGrp="1"/>
          </p:cNvSpPr>
          <p:nvPr>
            <p:ph type="body" sz="quarter" idx="10"/>
          </p:nvPr>
        </p:nvSpPr>
        <p:spPr>
          <a:xfrm>
            <a:off x="431800" y="1125538"/>
            <a:ext cx="2692400" cy="175432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3"/>
          <p:cNvSpPr>
            <a:spLocks noGrp="1"/>
          </p:cNvSpPr>
          <p:nvPr>
            <p:ph type="body" sz="quarter" idx="11"/>
          </p:nvPr>
        </p:nvSpPr>
        <p:spPr>
          <a:xfrm>
            <a:off x="3304800" y="1125538"/>
            <a:ext cx="2692400" cy="175432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ext Placeholder 3"/>
          <p:cNvSpPr>
            <a:spLocks noGrp="1"/>
          </p:cNvSpPr>
          <p:nvPr>
            <p:ph type="body" sz="quarter" idx="12"/>
          </p:nvPr>
        </p:nvSpPr>
        <p:spPr>
          <a:xfrm>
            <a:off x="6177800" y="1125538"/>
            <a:ext cx="2692400" cy="175432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3"/>
          <p:cNvSpPr>
            <a:spLocks noGrp="1"/>
          </p:cNvSpPr>
          <p:nvPr>
            <p:ph type="body" sz="quarter" idx="13"/>
          </p:nvPr>
        </p:nvSpPr>
        <p:spPr>
          <a:xfrm>
            <a:off x="9050800" y="1125538"/>
            <a:ext cx="2692400" cy="175432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39176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text">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31799" y="1754823"/>
            <a:ext cx="5568951" cy="3871278"/>
          </a:xfrm>
          <a:ln w="6350">
            <a:solidFill>
              <a:schemeClr val="accent1"/>
            </a:solidFill>
          </a:ln>
        </p:spPr>
        <p:txBody>
          <a:bodyPr vert="horz" lIns="72000" tIns="72000" rIns="72000" bIns="72000" rtlCol="0">
            <a:normAutofit/>
          </a:bodyPr>
          <a:lstStyle>
            <a:lvl1pPr>
              <a:defRPr lang="en-US" sz="1800" dirty="0" smtClean="0"/>
            </a:lvl1pPr>
            <a:lvl2pPr>
              <a:defRPr lang="en-US" sz="1600" dirty="0" smtClean="0"/>
            </a:lvl2pPr>
            <a:lvl3pPr>
              <a:defRPr lang="en-US" sz="1400" dirty="0" smtClean="0"/>
            </a:lvl3pPr>
            <a:lvl4pPr>
              <a:defRPr lang="en-US" sz="1400" dirty="0" smtClean="0"/>
            </a:lvl4pPr>
            <a:lvl5pPr>
              <a:defRPr lang="en-NZ" sz="140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2" name="Title 1"/>
          <p:cNvSpPr>
            <a:spLocks noGrp="1"/>
          </p:cNvSpPr>
          <p:nvPr>
            <p:ph type="title" hasCustomPrompt="1"/>
          </p:nvPr>
        </p:nvSpPr>
        <p:spPr/>
        <p:txBody>
          <a:bodyPr/>
          <a:lstStyle>
            <a:lvl1pPr>
              <a:defRPr/>
            </a:lvl1pPr>
          </a:lstStyle>
          <a:p>
            <a:r>
              <a:rPr lang="en-GB" dirty="0" smtClean="0"/>
              <a:t>Page heading</a:t>
            </a:r>
            <a:endParaRPr lang="en-US" dirty="0"/>
          </a:p>
        </p:txBody>
      </p:sp>
      <p:sp>
        <p:nvSpPr>
          <p:cNvPr id="3" name="Text Placeholder 2"/>
          <p:cNvSpPr>
            <a:spLocks noGrp="1"/>
          </p:cNvSpPr>
          <p:nvPr>
            <p:ph type="body" idx="1"/>
          </p:nvPr>
        </p:nvSpPr>
        <p:spPr>
          <a:xfrm>
            <a:off x="431800" y="1125539"/>
            <a:ext cx="5568949" cy="553085"/>
          </a:xfrm>
          <a:solidFill>
            <a:schemeClr val="accent1"/>
          </a:solidFill>
          <a:ln w="6350">
            <a:solidFill>
              <a:schemeClr val="accent1"/>
            </a:solidFill>
          </a:ln>
        </p:spPr>
        <p:txBody>
          <a:bodyPr lIns="72000" tIns="72000" rIns="72000" bIns="72000" anchor="ctr" anchorCtr="1">
            <a:normAutofit/>
          </a:bodyPr>
          <a:lstStyle>
            <a:lvl1pPr marL="0" indent="0">
              <a:buNone/>
              <a:defRPr sz="2000" b="1">
                <a:solidFill>
                  <a:schemeClr val="bg1"/>
                </a:solidFill>
              </a:defRPr>
            </a:lvl1pPr>
            <a:lvl2pPr marL="457138" indent="0">
              <a:buNone/>
              <a:defRPr sz="2000" b="1"/>
            </a:lvl2pPr>
            <a:lvl3pPr marL="914276" indent="0">
              <a:buNone/>
              <a:defRPr sz="1800" b="1"/>
            </a:lvl3pPr>
            <a:lvl4pPr marL="1371413" indent="0">
              <a:buNone/>
              <a:defRPr sz="1600" b="1"/>
            </a:lvl4pPr>
            <a:lvl5pPr marL="1828551" indent="0">
              <a:buNone/>
              <a:defRPr sz="1600" b="1"/>
            </a:lvl5pPr>
            <a:lvl6pPr marL="2285689" indent="0">
              <a:buNone/>
              <a:defRPr sz="1600" b="1"/>
            </a:lvl6pPr>
            <a:lvl7pPr marL="2742827" indent="0">
              <a:buNone/>
              <a:defRPr sz="1600" b="1"/>
            </a:lvl7pPr>
            <a:lvl8pPr marL="3199965" indent="0">
              <a:buNone/>
              <a:defRPr sz="1600" b="1"/>
            </a:lvl8pPr>
            <a:lvl9pPr marL="3657103" indent="0">
              <a:buNone/>
              <a:defRPr sz="1600" b="1"/>
            </a:lvl9pPr>
          </a:lstStyle>
          <a:p>
            <a:pPr lvl="0"/>
            <a:r>
              <a:rPr lang="en-US" smtClean="0"/>
              <a:t>Click to edit Master text styles</a:t>
            </a:r>
          </a:p>
        </p:txBody>
      </p:sp>
      <p:sp>
        <p:nvSpPr>
          <p:cNvPr id="14" name="Text Placeholder 9"/>
          <p:cNvSpPr>
            <a:spLocks noGrp="1"/>
          </p:cNvSpPr>
          <p:nvPr>
            <p:ph type="body" sz="quarter" idx="16"/>
          </p:nvPr>
        </p:nvSpPr>
        <p:spPr>
          <a:xfrm>
            <a:off x="6191250" y="1754823"/>
            <a:ext cx="5568951" cy="3871278"/>
          </a:xfrm>
          <a:ln w="6350">
            <a:solidFill>
              <a:schemeClr val="accent1"/>
            </a:solidFill>
          </a:ln>
        </p:spPr>
        <p:txBody>
          <a:bodyPr vert="horz" lIns="72000" tIns="72000" rIns="72000" bIns="72000" rtlCol="0">
            <a:normAutofit/>
          </a:bodyPr>
          <a:lstStyle>
            <a:lvl1pPr>
              <a:defRPr lang="en-US" sz="1800" dirty="0" smtClean="0"/>
            </a:lvl1pPr>
            <a:lvl2pPr>
              <a:defRPr lang="en-US" sz="1600" dirty="0" smtClean="0"/>
            </a:lvl2pPr>
            <a:lvl3pPr>
              <a:defRPr lang="en-US" sz="1400" dirty="0" smtClean="0"/>
            </a:lvl3pPr>
            <a:lvl4pPr>
              <a:defRPr lang="en-US" sz="1400" dirty="0" smtClean="0"/>
            </a:lvl4pPr>
            <a:lvl5pPr>
              <a:defRPr lang="en-NZ" sz="140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15" name="Text Placeholder 2"/>
          <p:cNvSpPr>
            <a:spLocks noGrp="1"/>
          </p:cNvSpPr>
          <p:nvPr>
            <p:ph type="body" idx="17"/>
          </p:nvPr>
        </p:nvSpPr>
        <p:spPr>
          <a:xfrm>
            <a:off x="6191250" y="1125539"/>
            <a:ext cx="5568949" cy="553085"/>
          </a:xfrm>
          <a:solidFill>
            <a:schemeClr val="accent1"/>
          </a:solidFill>
          <a:ln w="6350">
            <a:solidFill>
              <a:schemeClr val="accent1"/>
            </a:solidFill>
          </a:ln>
        </p:spPr>
        <p:txBody>
          <a:bodyPr lIns="72000" tIns="72000" rIns="72000" bIns="72000" anchor="ctr" anchorCtr="1">
            <a:normAutofit/>
          </a:bodyPr>
          <a:lstStyle>
            <a:lvl1pPr marL="0" indent="0">
              <a:buNone/>
              <a:defRPr sz="2000" b="1">
                <a:solidFill>
                  <a:schemeClr val="bg1"/>
                </a:solidFill>
              </a:defRPr>
            </a:lvl1pPr>
            <a:lvl2pPr marL="457138" indent="0">
              <a:buNone/>
              <a:defRPr sz="2000" b="1"/>
            </a:lvl2pPr>
            <a:lvl3pPr marL="914276" indent="0">
              <a:buNone/>
              <a:defRPr sz="1800" b="1"/>
            </a:lvl3pPr>
            <a:lvl4pPr marL="1371413" indent="0">
              <a:buNone/>
              <a:defRPr sz="1600" b="1"/>
            </a:lvl4pPr>
            <a:lvl5pPr marL="1828551" indent="0">
              <a:buNone/>
              <a:defRPr sz="1600" b="1"/>
            </a:lvl5pPr>
            <a:lvl6pPr marL="2285689" indent="0">
              <a:buNone/>
              <a:defRPr sz="1600" b="1"/>
            </a:lvl6pPr>
            <a:lvl7pPr marL="2742827" indent="0">
              <a:buNone/>
              <a:defRPr sz="1600" b="1"/>
            </a:lvl7pPr>
            <a:lvl8pPr marL="3199965" indent="0">
              <a:buNone/>
              <a:defRPr sz="1600" b="1"/>
            </a:lvl8pPr>
            <a:lvl9pPr marL="3657103"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524590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31801" y="1125539"/>
            <a:ext cx="5568951" cy="276999"/>
          </a:xfrm>
        </p:spPr>
        <p:txBody>
          <a:bodyPr>
            <a:spAutoFit/>
          </a:bodyPr>
          <a:lstStyle>
            <a:lvl1pPr>
              <a:defRPr/>
            </a:lvl1pPr>
          </a:lstStyle>
          <a:p>
            <a:pPr lvl="0"/>
            <a:r>
              <a:rPr lang="en-US" dirty="0" smtClean="0"/>
              <a:t>Chart name</a:t>
            </a:r>
          </a:p>
        </p:txBody>
      </p:sp>
      <p:sp>
        <p:nvSpPr>
          <p:cNvPr id="11" name="Text Placeholder 9"/>
          <p:cNvSpPr>
            <a:spLocks noGrp="1"/>
          </p:cNvSpPr>
          <p:nvPr>
            <p:ph type="body" sz="quarter" idx="11"/>
          </p:nvPr>
        </p:nvSpPr>
        <p:spPr>
          <a:xfrm>
            <a:off x="6191252" y="1125539"/>
            <a:ext cx="5551949" cy="1477328"/>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1"/>
          <p:cNvSpPr>
            <a:spLocks noGrp="1"/>
          </p:cNvSpPr>
          <p:nvPr>
            <p:ph type="title" hasCustomPrompt="1"/>
          </p:nvPr>
        </p:nvSpPr>
        <p:spPr/>
        <p:txBody>
          <a:bodyPr/>
          <a:lstStyle/>
          <a:p>
            <a:r>
              <a:rPr lang="en-US" dirty="0" smtClean="0"/>
              <a:t>Page heading</a:t>
            </a:r>
            <a:endParaRPr lang="en-US" dirty="0"/>
          </a:p>
        </p:txBody>
      </p:sp>
      <p:sp>
        <p:nvSpPr>
          <p:cNvPr id="13" name="Text Placeholder 2"/>
          <p:cNvSpPr>
            <a:spLocks noGrp="1"/>
          </p:cNvSpPr>
          <p:nvPr>
            <p:ph type="body" sz="quarter" idx="12" hasCustomPrompt="1"/>
          </p:nvPr>
        </p:nvSpPr>
        <p:spPr>
          <a:xfrm>
            <a:off x="431801" y="5768975"/>
            <a:ext cx="5568951" cy="153888"/>
          </a:xfrm>
        </p:spPr>
        <p:txBody>
          <a:bodyPr/>
          <a:lstStyle>
            <a:lvl1pPr>
              <a:defRPr sz="1000" b="0">
                <a:solidFill>
                  <a:schemeClr val="bg2"/>
                </a:solidFill>
              </a:defRPr>
            </a:lvl1pPr>
          </a:lstStyle>
          <a:p>
            <a:pPr lvl="0"/>
            <a:r>
              <a:rPr lang="en-US" dirty="0" smtClean="0"/>
              <a:t>Source:</a:t>
            </a:r>
            <a:endParaRPr lang="en-US" dirty="0"/>
          </a:p>
        </p:txBody>
      </p:sp>
    </p:spTree>
    <p:extLst>
      <p:ext uri="{BB962C8B-B14F-4D97-AF65-F5344CB8AC3E}">
        <p14:creationId xmlns:p14="http://schemas.microsoft.com/office/powerpoint/2010/main" val="2895527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only">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31800" y="1125539"/>
            <a:ext cx="11328400" cy="276999"/>
          </a:xfrm>
        </p:spPr>
        <p:txBody>
          <a:bodyPr wrap="square">
            <a:spAutoFit/>
          </a:bodyPr>
          <a:lstStyle>
            <a:lvl1pPr>
              <a:defRPr/>
            </a:lvl1pPr>
          </a:lstStyle>
          <a:p>
            <a:pPr lvl="0"/>
            <a:r>
              <a:rPr lang="en-US" dirty="0" smtClean="0"/>
              <a:t>Chart name</a:t>
            </a:r>
          </a:p>
        </p:txBody>
      </p:sp>
      <p:sp>
        <p:nvSpPr>
          <p:cNvPr id="12" name="Title 11"/>
          <p:cNvSpPr>
            <a:spLocks noGrp="1"/>
          </p:cNvSpPr>
          <p:nvPr>
            <p:ph type="title" hasCustomPrompt="1"/>
          </p:nvPr>
        </p:nvSpPr>
        <p:spPr/>
        <p:txBody>
          <a:bodyPr/>
          <a:lstStyle/>
          <a:p>
            <a:r>
              <a:rPr lang="en-US" dirty="0" smtClean="0"/>
              <a:t>Page heading</a:t>
            </a:r>
            <a:endParaRPr lang="en-US" dirty="0"/>
          </a:p>
        </p:txBody>
      </p:sp>
      <p:sp>
        <p:nvSpPr>
          <p:cNvPr id="3" name="Text Placeholder 2"/>
          <p:cNvSpPr>
            <a:spLocks noGrp="1"/>
          </p:cNvSpPr>
          <p:nvPr>
            <p:ph type="body" sz="quarter" idx="11" hasCustomPrompt="1"/>
          </p:nvPr>
        </p:nvSpPr>
        <p:spPr>
          <a:xfrm>
            <a:off x="431801" y="5768975"/>
            <a:ext cx="5568951" cy="153888"/>
          </a:xfrm>
        </p:spPr>
        <p:txBody>
          <a:bodyPr/>
          <a:lstStyle>
            <a:lvl1pPr>
              <a:defRPr sz="1000" b="0">
                <a:solidFill>
                  <a:schemeClr val="bg2"/>
                </a:solidFill>
              </a:defRPr>
            </a:lvl1pPr>
          </a:lstStyle>
          <a:p>
            <a:pPr lvl="0"/>
            <a:r>
              <a:rPr lang="en-US" dirty="0" smtClean="0"/>
              <a:t>Source:</a:t>
            </a:r>
            <a:endParaRPr lang="en-US" dirty="0"/>
          </a:p>
        </p:txBody>
      </p:sp>
    </p:spTree>
    <p:extLst>
      <p:ext uri="{BB962C8B-B14F-4D97-AF65-F5344CB8AC3E}">
        <p14:creationId xmlns:p14="http://schemas.microsoft.com/office/powerpoint/2010/main" val="456946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s &amp; text">
    <p:spTree>
      <p:nvGrpSpPr>
        <p:cNvPr id="1" name=""/>
        <p:cNvGrpSpPr/>
        <p:nvPr/>
      </p:nvGrpSpPr>
      <p:grpSpPr>
        <a:xfrm>
          <a:off x="0" y="0"/>
          <a:ext cx="0" cy="0"/>
          <a:chOff x="0" y="0"/>
          <a:chExt cx="0" cy="0"/>
        </a:xfrm>
      </p:grpSpPr>
      <p:sp>
        <p:nvSpPr>
          <p:cNvPr id="5" name="Text Placeholder 4"/>
          <p:cNvSpPr>
            <a:spLocks noGrp="1"/>
          </p:cNvSpPr>
          <p:nvPr>
            <p:ph type="body" sz="quarter" idx="14" hasCustomPrompt="1"/>
          </p:nvPr>
        </p:nvSpPr>
        <p:spPr>
          <a:xfrm>
            <a:off x="431802" y="1125539"/>
            <a:ext cx="5568949" cy="276999"/>
          </a:xfrm>
        </p:spPr>
        <p:txBody>
          <a:bodyPr/>
          <a:lstStyle>
            <a:lvl1pPr>
              <a:defRPr/>
            </a:lvl1pPr>
          </a:lstStyle>
          <a:p>
            <a:pPr lvl="0"/>
            <a:r>
              <a:rPr lang="en-US" dirty="0" smtClean="0"/>
              <a:t>Chart title</a:t>
            </a:r>
          </a:p>
        </p:txBody>
      </p:sp>
      <p:sp>
        <p:nvSpPr>
          <p:cNvPr id="12" name="Text Placeholder 4"/>
          <p:cNvSpPr>
            <a:spLocks noGrp="1"/>
          </p:cNvSpPr>
          <p:nvPr>
            <p:ph type="body" sz="quarter" idx="15" hasCustomPrompt="1"/>
          </p:nvPr>
        </p:nvSpPr>
        <p:spPr>
          <a:xfrm>
            <a:off x="6191251" y="1125539"/>
            <a:ext cx="5568948" cy="276999"/>
          </a:xfrm>
        </p:spPr>
        <p:txBody>
          <a:bodyPr/>
          <a:lstStyle>
            <a:lvl1pPr>
              <a:defRPr/>
            </a:lvl1pPr>
          </a:lstStyle>
          <a:p>
            <a:pPr lvl="0"/>
            <a:r>
              <a:rPr lang="en-US" dirty="0" smtClean="0"/>
              <a:t>Chart title</a:t>
            </a:r>
          </a:p>
        </p:txBody>
      </p:sp>
      <p:sp>
        <p:nvSpPr>
          <p:cNvPr id="13" name="Text Placeholder 2"/>
          <p:cNvSpPr>
            <a:spLocks noGrp="1"/>
          </p:cNvSpPr>
          <p:nvPr>
            <p:ph type="body" sz="quarter" idx="11" hasCustomPrompt="1"/>
          </p:nvPr>
        </p:nvSpPr>
        <p:spPr>
          <a:xfrm>
            <a:off x="431801" y="5771688"/>
            <a:ext cx="5568951" cy="153888"/>
          </a:xfrm>
        </p:spPr>
        <p:txBody>
          <a:bodyPr/>
          <a:lstStyle>
            <a:lvl1pPr>
              <a:defRPr sz="1000" b="0">
                <a:solidFill>
                  <a:schemeClr val="bg2"/>
                </a:solidFill>
              </a:defRPr>
            </a:lvl1pPr>
          </a:lstStyle>
          <a:p>
            <a:pPr lvl="0"/>
            <a:r>
              <a:rPr lang="en-US" dirty="0" smtClean="0"/>
              <a:t>Source:</a:t>
            </a:r>
            <a:endParaRPr lang="en-US" dirty="0"/>
          </a:p>
        </p:txBody>
      </p:sp>
      <p:sp>
        <p:nvSpPr>
          <p:cNvPr id="14" name="Text Placeholder 2"/>
          <p:cNvSpPr>
            <a:spLocks noGrp="1"/>
          </p:cNvSpPr>
          <p:nvPr>
            <p:ph type="body" sz="quarter" idx="16" hasCustomPrompt="1"/>
          </p:nvPr>
        </p:nvSpPr>
        <p:spPr>
          <a:xfrm>
            <a:off x="6191249" y="5771688"/>
            <a:ext cx="5568951" cy="153888"/>
          </a:xfrm>
        </p:spPr>
        <p:txBody>
          <a:bodyPr/>
          <a:lstStyle>
            <a:lvl1pPr>
              <a:defRPr sz="1000" b="0">
                <a:solidFill>
                  <a:schemeClr val="bg2"/>
                </a:solidFill>
              </a:defRPr>
            </a:lvl1pPr>
          </a:lstStyle>
          <a:p>
            <a:pPr lvl="0"/>
            <a:r>
              <a:rPr lang="en-US" dirty="0" smtClean="0"/>
              <a:t>Source:</a:t>
            </a:r>
            <a:endParaRPr lang="en-US" dirty="0"/>
          </a:p>
        </p:txBody>
      </p:sp>
      <p:sp>
        <p:nvSpPr>
          <p:cNvPr id="15" name="Text Placeholder 14"/>
          <p:cNvSpPr>
            <a:spLocks noGrp="1"/>
          </p:cNvSpPr>
          <p:nvPr>
            <p:ph type="body" sz="quarter" idx="17" hasCustomPrompt="1"/>
          </p:nvPr>
        </p:nvSpPr>
        <p:spPr>
          <a:xfrm>
            <a:off x="431801" y="4616686"/>
            <a:ext cx="5568951" cy="892552"/>
          </a:xfrm>
        </p:spPr>
        <p:txBody>
          <a:bodyPr/>
          <a:lstStyle>
            <a:lvl1pPr>
              <a:spcAft>
                <a:spcPts val="600"/>
              </a:spcAft>
              <a:defRPr sz="1600"/>
            </a:lvl1pPr>
            <a:lvl2pPr>
              <a:spcAft>
                <a:spcPts val="600"/>
              </a:spcAft>
              <a:defRPr sz="1600"/>
            </a:lvl2pPr>
            <a:lvl3pPr>
              <a:spcAft>
                <a:spcPts val="600"/>
              </a:spcAft>
              <a:defRPr sz="1600"/>
            </a:lvl3pPr>
          </a:lstStyle>
          <a:p>
            <a:pPr lvl="0"/>
            <a:r>
              <a:rPr lang="en-US" dirty="0" smtClean="0"/>
              <a:t>Commentary</a:t>
            </a:r>
          </a:p>
          <a:p>
            <a:pPr lvl="1"/>
            <a:r>
              <a:rPr lang="en-US" dirty="0" smtClean="0"/>
              <a:t>Second level</a:t>
            </a:r>
          </a:p>
          <a:p>
            <a:pPr lvl="2"/>
            <a:r>
              <a:rPr lang="en-US" dirty="0" smtClean="0"/>
              <a:t>Third level</a:t>
            </a:r>
          </a:p>
        </p:txBody>
      </p:sp>
      <p:sp>
        <p:nvSpPr>
          <p:cNvPr id="16" name="Text Placeholder 14"/>
          <p:cNvSpPr>
            <a:spLocks noGrp="1"/>
          </p:cNvSpPr>
          <p:nvPr>
            <p:ph type="body" sz="quarter" idx="18" hasCustomPrompt="1"/>
          </p:nvPr>
        </p:nvSpPr>
        <p:spPr>
          <a:xfrm>
            <a:off x="6191249" y="4616686"/>
            <a:ext cx="5568951" cy="892552"/>
          </a:xfrm>
        </p:spPr>
        <p:txBody>
          <a:bodyPr/>
          <a:lstStyle>
            <a:lvl1pPr>
              <a:spcAft>
                <a:spcPts val="600"/>
              </a:spcAft>
              <a:defRPr sz="1600"/>
            </a:lvl1pPr>
            <a:lvl2pPr>
              <a:spcAft>
                <a:spcPts val="600"/>
              </a:spcAft>
              <a:defRPr sz="1600"/>
            </a:lvl2pPr>
            <a:lvl3pPr>
              <a:spcAft>
                <a:spcPts val="600"/>
              </a:spcAft>
              <a:defRPr sz="1600"/>
            </a:lvl3pPr>
          </a:lstStyle>
          <a:p>
            <a:pPr lvl="0"/>
            <a:r>
              <a:rPr lang="en-US" dirty="0" smtClean="0"/>
              <a:t>Commentary</a:t>
            </a:r>
          </a:p>
          <a:p>
            <a:pPr lvl="1"/>
            <a:r>
              <a:rPr lang="en-US" dirty="0" smtClean="0"/>
              <a:t>Second level</a:t>
            </a:r>
          </a:p>
          <a:p>
            <a:pPr lvl="2"/>
            <a:r>
              <a:rPr lang="en-US" dirty="0" smtClean="0"/>
              <a:t>Third level</a:t>
            </a:r>
          </a:p>
        </p:txBody>
      </p:sp>
      <p:sp>
        <p:nvSpPr>
          <p:cNvPr id="17" name="Title 16"/>
          <p:cNvSpPr>
            <a:spLocks noGrp="1"/>
          </p:cNvSpPr>
          <p:nvPr>
            <p:ph type="title" hasCustomPrompt="1"/>
          </p:nvPr>
        </p:nvSpPr>
        <p:spPr/>
        <p:txBody>
          <a:bodyPr/>
          <a:lstStyle>
            <a:lvl1pPr>
              <a:defRPr/>
            </a:lvl1pPr>
          </a:lstStyle>
          <a:p>
            <a:r>
              <a:rPr lang="en-US" dirty="0" smtClean="0"/>
              <a:t>Page heading</a:t>
            </a:r>
            <a:endParaRPr lang="en-US" dirty="0"/>
          </a:p>
        </p:txBody>
      </p:sp>
    </p:spTree>
    <p:extLst>
      <p:ext uri="{BB962C8B-B14F-4D97-AF65-F5344CB8AC3E}">
        <p14:creationId xmlns:p14="http://schemas.microsoft.com/office/powerpoint/2010/main" val="3546353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dirty="0" smtClean="0"/>
              <a:t>Page heading</a:t>
            </a:r>
            <a:endParaRPr lang="en-US" dirty="0"/>
          </a:p>
        </p:txBody>
      </p:sp>
    </p:spTree>
    <p:extLst>
      <p:ext uri="{BB962C8B-B14F-4D97-AF65-F5344CB8AC3E}">
        <p14:creationId xmlns:p14="http://schemas.microsoft.com/office/powerpoint/2010/main" val="1729884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full-p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dirty="0" smtClean="0"/>
              <a:t>Page heading</a:t>
            </a:r>
            <a:endParaRPr lang="en-US" dirty="0"/>
          </a:p>
        </p:txBody>
      </p:sp>
      <p:sp>
        <p:nvSpPr>
          <p:cNvPr id="4" name="Content Placeholder 3"/>
          <p:cNvSpPr>
            <a:spLocks noGrp="1"/>
          </p:cNvSpPr>
          <p:nvPr>
            <p:ph sz="half" idx="2" hasCustomPrompt="1"/>
          </p:nvPr>
        </p:nvSpPr>
        <p:spPr>
          <a:xfrm>
            <a:off x="431800" y="1125538"/>
            <a:ext cx="11311401" cy="4646150"/>
          </a:xfrm>
          <a:solidFill>
            <a:schemeClr val="bg1">
              <a:lumMod val="95000"/>
            </a:schemeClr>
          </a:solidFill>
          <a:ln w="6350">
            <a:noFill/>
          </a:ln>
        </p:spPr>
        <p:txBody>
          <a:bodyPr lIns="54000" tIns="54000" rIns="54000" bIns="54000">
            <a:normAutofit/>
          </a:bodyPr>
          <a:lstStyle>
            <a:lvl1pPr>
              <a:defRPr sz="1800" b="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Insert image here</a:t>
            </a:r>
            <a:endParaRPr lang="en-US" dirty="0"/>
          </a:p>
        </p:txBody>
      </p:sp>
      <p:sp>
        <p:nvSpPr>
          <p:cNvPr id="5" name="Text Placeholder 2"/>
          <p:cNvSpPr>
            <a:spLocks noGrp="1"/>
          </p:cNvSpPr>
          <p:nvPr>
            <p:ph type="body" sz="quarter" idx="12" hasCustomPrompt="1"/>
          </p:nvPr>
        </p:nvSpPr>
        <p:spPr>
          <a:xfrm>
            <a:off x="431801" y="5771688"/>
            <a:ext cx="5568951" cy="153888"/>
          </a:xfrm>
        </p:spPr>
        <p:txBody>
          <a:bodyPr/>
          <a:lstStyle>
            <a:lvl1pPr>
              <a:defRPr sz="1000" b="0">
                <a:solidFill>
                  <a:schemeClr val="bg2"/>
                </a:solidFill>
              </a:defRPr>
            </a:lvl1pPr>
          </a:lstStyle>
          <a:p>
            <a:pPr lvl="0"/>
            <a:r>
              <a:rPr lang="en-US" dirty="0" smtClean="0"/>
              <a:t>Source:</a:t>
            </a:r>
            <a:endParaRPr lang="en-US" dirty="0"/>
          </a:p>
        </p:txBody>
      </p:sp>
    </p:spTree>
    <p:extLst>
      <p:ext uri="{BB962C8B-B14F-4D97-AF65-F5344CB8AC3E}">
        <p14:creationId xmlns:p14="http://schemas.microsoft.com/office/powerpoint/2010/main" val="4074080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 key ms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dirty="0" smtClean="0"/>
              <a:t>Page heading</a:t>
            </a:r>
            <a:endParaRPr lang="en-US" dirty="0"/>
          </a:p>
        </p:txBody>
      </p:sp>
      <p:sp>
        <p:nvSpPr>
          <p:cNvPr id="5" name="Text Placeholder 4"/>
          <p:cNvSpPr>
            <a:spLocks noGrp="1"/>
          </p:cNvSpPr>
          <p:nvPr>
            <p:ph type="body" sz="quarter" idx="10" hasCustomPrompt="1"/>
          </p:nvPr>
        </p:nvSpPr>
        <p:spPr>
          <a:xfrm>
            <a:off x="431801" y="1125539"/>
            <a:ext cx="2688167" cy="307777"/>
          </a:xfrm>
        </p:spPr>
        <p:txBody>
          <a:bodyPr/>
          <a:lstStyle>
            <a:lvl1pPr>
              <a:defRPr sz="2000" b="0"/>
            </a:lvl1pPr>
          </a:lstStyle>
          <a:p>
            <a:pPr lvl="0"/>
            <a:r>
              <a:rPr lang="en-US" dirty="0" smtClean="0"/>
              <a:t>Key message</a:t>
            </a:r>
          </a:p>
        </p:txBody>
      </p:sp>
      <p:sp>
        <p:nvSpPr>
          <p:cNvPr id="13" name="Content Placeholder 3"/>
          <p:cNvSpPr>
            <a:spLocks noGrp="1"/>
          </p:cNvSpPr>
          <p:nvPr>
            <p:ph sz="half" idx="2" hasCustomPrompt="1"/>
          </p:nvPr>
        </p:nvSpPr>
        <p:spPr>
          <a:xfrm>
            <a:off x="3295583" y="1125538"/>
            <a:ext cx="8447617" cy="4646150"/>
          </a:xfrm>
          <a:solidFill>
            <a:schemeClr val="bg1">
              <a:lumMod val="95000"/>
            </a:schemeClr>
          </a:solidFill>
          <a:ln w="6350">
            <a:noFill/>
          </a:ln>
        </p:spPr>
        <p:txBody>
          <a:bodyPr lIns="54000" tIns="54000" rIns="54000" bIns="54000">
            <a:normAutofit/>
          </a:bodyPr>
          <a:lstStyle>
            <a:lvl1pPr>
              <a:defRPr sz="1800" b="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Insert image here</a:t>
            </a:r>
            <a:endParaRPr lang="en-US" dirty="0"/>
          </a:p>
        </p:txBody>
      </p:sp>
      <p:sp>
        <p:nvSpPr>
          <p:cNvPr id="6" name="Text Placeholder 2"/>
          <p:cNvSpPr>
            <a:spLocks noGrp="1"/>
          </p:cNvSpPr>
          <p:nvPr>
            <p:ph type="body" sz="quarter" idx="12" hasCustomPrompt="1"/>
          </p:nvPr>
        </p:nvSpPr>
        <p:spPr>
          <a:xfrm>
            <a:off x="3295582" y="5771688"/>
            <a:ext cx="5568951" cy="153888"/>
          </a:xfrm>
        </p:spPr>
        <p:txBody>
          <a:bodyPr/>
          <a:lstStyle>
            <a:lvl1pPr>
              <a:defRPr sz="1000" b="0">
                <a:solidFill>
                  <a:schemeClr val="bg2"/>
                </a:solidFill>
              </a:defRPr>
            </a:lvl1pPr>
          </a:lstStyle>
          <a:p>
            <a:pPr lvl="0"/>
            <a:r>
              <a:rPr lang="en-US" dirty="0" smtClean="0"/>
              <a:t>Source:</a:t>
            </a:r>
            <a:endParaRPr lang="en-US" dirty="0"/>
          </a:p>
        </p:txBody>
      </p:sp>
    </p:spTree>
    <p:extLst>
      <p:ext uri="{BB962C8B-B14F-4D97-AF65-F5344CB8AC3E}">
        <p14:creationId xmlns:p14="http://schemas.microsoft.com/office/powerpoint/2010/main" val="3165545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_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dirty="0" smtClean="0"/>
              <a:t>Page heading</a:t>
            </a:r>
            <a:endParaRPr lang="en-US" dirty="0"/>
          </a:p>
        </p:txBody>
      </p:sp>
      <p:sp>
        <p:nvSpPr>
          <p:cNvPr id="4" name="Picture Placeholder 3"/>
          <p:cNvSpPr>
            <a:spLocks noGrp="1"/>
          </p:cNvSpPr>
          <p:nvPr>
            <p:ph type="pic" sz="quarter" idx="10"/>
          </p:nvPr>
        </p:nvSpPr>
        <p:spPr>
          <a:xfrm>
            <a:off x="8098367" y="2330407"/>
            <a:ext cx="3653367" cy="3583031"/>
          </a:xfrm>
          <a:solidFill>
            <a:schemeClr val="bg1">
              <a:lumMod val="95000"/>
            </a:schemeClr>
          </a:solidFill>
        </p:spPr>
        <p:txBody>
          <a:bodyPr/>
          <a:lstStyle/>
          <a:p>
            <a:endParaRPr lang="en-GB" dirty="0"/>
          </a:p>
        </p:txBody>
      </p:sp>
      <p:sp>
        <p:nvSpPr>
          <p:cNvPr id="5" name="Text Placeholder 5"/>
          <p:cNvSpPr>
            <a:spLocks noGrp="1"/>
          </p:cNvSpPr>
          <p:nvPr>
            <p:ph type="body" sz="quarter" idx="11"/>
          </p:nvPr>
        </p:nvSpPr>
        <p:spPr>
          <a:xfrm>
            <a:off x="8098367" y="1125539"/>
            <a:ext cx="3653367" cy="983615"/>
          </a:xfrm>
          <a:noFill/>
        </p:spPr>
        <p:txBody>
          <a:bodyPr lIns="36000" tIns="36000" rIns="36000" bIns="36000">
            <a:noAutofit/>
          </a:bodyPr>
          <a:lstStyle>
            <a:lvl1pPr>
              <a:defRPr sz="1600">
                <a:solidFill>
                  <a:schemeClr val="accent1"/>
                </a:solidFill>
              </a:defRPr>
            </a:lvl1pPr>
            <a:lvl2pPr>
              <a:defRPr sz="1400">
                <a:solidFill>
                  <a:schemeClr val="accent1"/>
                </a:solidFill>
              </a:defRPr>
            </a:lvl2pPr>
            <a:lvl3pPr>
              <a:defRPr sz="1200">
                <a:solidFill>
                  <a:schemeClr val="accent1"/>
                </a:solidFill>
              </a:defRPr>
            </a:lvl3pPr>
            <a:lvl4pPr>
              <a:defRPr sz="1200">
                <a:solidFill>
                  <a:schemeClr val="accent1"/>
                </a:solidFill>
              </a:defRPr>
            </a:lvl4pPr>
            <a:lvl5pPr>
              <a:defRPr sz="1200">
                <a:solidFill>
                  <a:schemeClr val="accent1"/>
                </a:solidFill>
              </a:defRPr>
            </a:lvl5pPr>
          </a:lstStyle>
          <a:p>
            <a:pPr lvl="0"/>
            <a:r>
              <a:rPr lang="en-US" dirty="0" smtClean="0"/>
              <a:t>Click to edit Master text styles</a:t>
            </a:r>
          </a:p>
          <a:p>
            <a:pPr lvl="1"/>
            <a:r>
              <a:rPr lang="en-US" dirty="0" smtClean="0"/>
              <a:t>Second level</a:t>
            </a:r>
            <a:endParaRPr lang="en-GB" dirty="0"/>
          </a:p>
        </p:txBody>
      </p:sp>
    </p:spTree>
    <p:extLst>
      <p:ext uri="{BB962C8B-B14F-4D97-AF65-F5344CB8AC3E}">
        <p14:creationId xmlns:p14="http://schemas.microsoft.com/office/powerpoint/2010/main" val="170842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option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1800" y="2244925"/>
            <a:ext cx="11328080" cy="541687"/>
          </a:xfrm>
        </p:spPr>
        <p:txBody>
          <a:bodyPr lIns="0" tIns="0" rIns="0" bIns="0" anchor="b" anchorCtr="0">
            <a:spAutoFit/>
          </a:bodyPr>
          <a:lstStyle>
            <a:lvl1pPr algn="l">
              <a:defRPr sz="4400" b="1" cap="none" baseline="0">
                <a:solidFill>
                  <a:schemeClr val="bg1"/>
                </a:solidFill>
              </a:defRPr>
            </a:lvl1pPr>
          </a:lstStyle>
          <a:p>
            <a:r>
              <a:rPr lang="en-US" dirty="0" smtClean="0"/>
              <a:t>Cover title</a:t>
            </a:r>
            <a:endParaRPr lang="en-US" dirty="0"/>
          </a:p>
        </p:txBody>
      </p:sp>
      <p:sp>
        <p:nvSpPr>
          <p:cNvPr id="3" name="Subtitle 2"/>
          <p:cNvSpPr>
            <a:spLocks noGrp="1"/>
          </p:cNvSpPr>
          <p:nvPr>
            <p:ph type="subTitle" idx="1" hasCustomPrompt="1"/>
          </p:nvPr>
        </p:nvSpPr>
        <p:spPr>
          <a:xfrm>
            <a:off x="432120" y="2825217"/>
            <a:ext cx="11328080" cy="430887"/>
          </a:xfrm>
        </p:spPr>
        <p:txBody>
          <a:bodyPr lIns="0" tIns="0" rIns="0" bIns="0" anchor="t" anchorCtr="0">
            <a:spAutoFit/>
          </a:bodyPr>
          <a:lstStyle>
            <a:lvl1pPr marL="0" indent="0" algn="l">
              <a:buNone/>
              <a:defRPr sz="2800" b="0">
                <a:solidFill>
                  <a:schemeClr val="bg1"/>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3" indent="0" algn="ctr">
              <a:buNone/>
              <a:defRPr>
                <a:solidFill>
                  <a:schemeClr val="tx1">
                    <a:tint val="75000"/>
                  </a:schemeClr>
                </a:solidFill>
              </a:defRPr>
            </a:lvl4pPr>
            <a:lvl5pPr marL="1828551" indent="0" algn="ctr">
              <a:buNone/>
              <a:defRPr>
                <a:solidFill>
                  <a:schemeClr val="tx1">
                    <a:tint val="75000"/>
                  </a:schemeClr>
                </a:solidFill>
              </a:defRPr>
            </a:lvl5pPr>
            <a:lvl6pPr marL="2285689" indent="0" algn="ctr">
              <a:buNone/>
              <a:defRPr>
                <a:solidFill>
                  <a:schemeClr val="tx1">
                    <a:tint val="75000"/>
                  </a:schemeClr>
                </a:solidFill>
              </a:defRPr>
            </a:lvl6pPr>
            <a:lvl7pPr marL="2742827" indent="0" algn="ctr">
              <a:buNone/>
              <a:defRPr>
                <a:solidFill>
                  <a:schemeClr val="tx1">
                    <a:tint val="75000"/>
                  </a:schemeClr>
                </a:solidFill>
              </a:defRPr>
            </a:lvl7pPr>
            <a:lvl8pPr marL="3199965" indent="0" algn="ctr">
              <a:buNone/>
              <a:defRPr>
                <a:solidFill>
                  <a:schemeClr val="tx1">
                    <a:tint val="75000"/>
                  </a:schemeClr>
                </a:solidFill>
              </a:defRPr>
            </a:lvl8pPr>
            <a:lvl9pPr marL="3657103" indent="0" algn="ctr">
              <a:buNone/>
              <a:defRPr>
                <a:solidFill>
                  <a:schemeClr val="tx1">
                    <a:tint val="75000"/>
                  </a:schemeClr>
                </a:solidFill>
              </a:defRPr>
            </a:lvl9pPr>
          </a:lstStyle>
          <a:p>
            <a:r>
              <a:rPr lang="en-US" dirty="0" smtClean="0"/>
              <a:t>Cover subtitle</a:t>
            </a:r>
            <a:endParaRPr lang="en-US" dirty="0"/>
          </a:p>
        </p:txBody>
      </p:sp>
      <p:sp>
        <p:nvSpPr>
          <p:cNvPr id="8" name="Text Placeholder 7"/>
          <p:cNvSpPr>
            <a:spLocks noGrp="1"/>
          </p:cNvSpPr>
          <p:nvPr>
            <p:ph type="body" sz="quarter" idx="13" hasCustomPrompt="1"/>
          </p:nvPr>
        </p:nvSpPr>
        <p:spPr>
          <a:xfrm>
            <a:off x="431800" y="3294709"/>
            <a:ext cx="11328429" cy="307777"/>
          </a:xfrm>
        </p:spPr>
        <p:txBody>
          <a:bodyPr wrap="square" lIns="0" tIns="0" rIns="0" bIns="0" anchor="t" anchorCtr="0">
            <a:spAutoFit/>
          </a:bodyPr>
          <a:lstStyle>
            <a:lvl1pPr marL="0" indent="0">
              <a:buNone/>
              <a:defRPr sz="2000" b="0">
                <a:solidFill>
                  <a:schemeClr val="bg1"/>
                </a:solidFill>
              </a:defRPr>
            </a:lvl1pPr>
            <a:lvl2pPr>
              <a:defRPr sz="2200"/>
            </a:lvl2pPr>
            <a:lvl3pPr>
              <a:defRPr sz="2200"/>
            </a:lvl3pPr>
            <a:lvl4pPr>
              <a:defRPr sz="2200"/>
            </a:lvl4pPr>
            <a:lvl5pPr>
              <a:defRPr sz="2200"/>
            </a:lvl5pPr>
          </a:lstStyle>
          <a:p>
            <a:pPr lvl="0"/>
            <a:r>
              <a:rPr lang="en-US" dirty="0" smtClean="0"/>
              <a:t>Presenter name  |  Date</a:t>
            </a:r>
            <a:endParaRPr lang="en-NZ" dirty="0"/>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48547"/>
            <a:ext cx="12203374" cy="2525921"/>
          </a:xfrm>
          <a:prstGeom prst="rect">
            <a:avLst/>
          </a:prstGeom>
        </p:spPr>
      </p:pic>
      <p:sp>
        <p:nvSpPr>
          <p:cNvPr id="17" name="Rectangle 16"/>
          <p:cNvSpPr/>
          <p:nvPr userDrawn="1"/>
        </p:nvSpPr>
        <p:spPr>
          <a:xfrm>
            <a:off x="-12700" y="6210000"/>
            <a:ext cx="12204700" cy="64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solidFill>
                <a:schemeClr val="bg1"/>
              </a:solidFill>
            </a:endParaRPr>
          </a:p>
        </p:txBody>
      </p:sp>
      <p:pic>
        <p:nvPicPr>
          <p:cNvPr id="25" name="Picture 3" descr="O:\GKN\Brand &amp; guidelines\Ribbon\GKN ribbon_4x3.png"/>
          <p:cNvPicPr preferRelativeResize="0">
            <a:picLocks noChangeArrowheads="1"/>
          </p:cNvPicPr>
          <p:nvPr userDrawn="1"/>
        </p:nvPicPr>
        <p:blipFill rotWithShape="1">
          <a:blip r:embed="rId3">
            <a:extLst>
              <a:ext uri="{28A0092B-C50C-407E-A947-70E740481C1C}">
                <a14:useLocalDpi xmlns:a14="http://schemas.microsoft.com/office/drawing/2010/main" val="0"/>
              </a:ext>
            </a:extLst>
          </a:blip>
          <a:srcRect l="305" t="692" b="1"/>
          <a:stretch/>
        </p:blipFill>
        <p:spPr bwMode="auto">
          <a:xfrm flipV="1">
            <a:off x="-12700" y="6165847"/>
            <a:ext cx="12204000" cy="792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1995" y="6408638"/>
            <a:ext cx="1372916" cy="284400"/>
          </a:xfrm>
          <a:prstGeom prst="rect">
            <a:avLst/>
          </a:prstGeom>
        </p:spPr>
      </p:pic>
      <p:pic>
        <p:nvPicPr>
          <p:cNvPr id="15" name="Picture 14"/>
          <p:cNvPicPr>
            <a:picLocks noChangeAspect="1"/>
          </p:cNvPicPr>
          <p:nvPr userDrawn="1"/>
        </p:nvPicPr>
        <p:blipFill rotWithShape="1">
          <a:blip r:embed="rId5" cstate="print">
            <a:extLst>
              <a:ext uri="{28A0092B-C50C-407E-A947-70E740481C1C}">
                <a14:useLocalDpi xmlns:a14="http://schemas.microsoft.com/office/drawing/2010/main" val="0"/>
              </a:ext>
            </a:extLst>
          </a:blip>
          <a:srcRect l="4789" t="25473" r="4747" b="24999"/>
          <a:stretch/>
        </p:blipFill>
        <p:spPr>
          <a:xfrm>
            <a:off x="10209686" y="6383558"/>
            <a:ext cx="1550194" cy="274321"/>
          </a:xfrm>
          <a:prstGeom prst="rect">
            <a:avLst/>
          </a:prstGeom>
        </p:spPr>
      </p:pic>
      <p:grpSp>
        <p:nvGrpSpPr>
          <p:cNvPr id="16" name="Group 15"/>
          <p:cNvGrpSpPr/>
          <p:nvPr userDrawn="1"/>
        </p:nvGrpSpPr>
        <p:grpSpPr>
          <a:xfrm>
            <a:off x="686435" y="283633"/>
            <a:ext cx="10819129" cy="2019345"/>
            <a:chOff x="500805" y="1116862"/>
            <a:chExt cx="7343562" cy="1370645"/>
          </a:xfrm>
        </p:grpSpPr>
        <p:pic>
          <p:nvPicPr>
            <p:cNvPr id="18" name="Picture 1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0805" y="1321207"/>
              <a:ext cx="2216389" cy="1053947"/>
            </a:xfrm>
            <a:prstGeom prst="rect">
              <a:avLst/>
            </a:prstGeom>
          </p:spPr>
        </p:pic>
        <p:pic>
          <p:nvPicPr>
            <p:cNvPr id="19" name="Picture 18" descr="Military Plane 2.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166533" y="1116862"/>
              <a:ext cx="1972732" cy="1274969"/>
            </a:xfrm>
            <a:prstGeom prst="rect">
              <a:avLst/>
            </a:prstGeom>
          </p:spPr>
        </p:pic>
        <p:pic>
          <p:nvPicPr>
            <p:cNvPr id="27" name="Picture 26" descr="Helicopter.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53567" y="1343237"/>
              <a:ext cx="2590800" cy="1144270"/>
            </a:xfrm>
            <a:prstGeom prst="rect">
              <a:avLst/>
            </a:prstGeom>
          </p:spPr>
        </p:pic>
      </p:grpSp>
    </p:spTree>
    <p:extLst>
      <p:ext uri="{BB962C8B-B14F-4D97-AF65-F5344CB8AC3E}">
        <p14:creationId xmlns:p14="http://schemas.microsoft.com/office/powerpoint/2010/main" val="8008763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 imag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dirty="0" smtClean="0"/>
              <a:t>Page heading</a:t>
            </a:r>
            <a:endParaRPr lang="en-US" dirty="0"/>
          </a:p>
        </p:txBody>
      </p:sp>
      <p:sp>
        <p:nvSpPr>
          <p:cNvPr id="4" name="Picture Placeholder 3"/>
          <p:cNvSpPr>
            <a:spLocks noGrp="1"/>
          </p:cNvSpPr>
          <p:nvPr>
            <p:ph type="pic" sz="quarter" idx="10"/>
          </p:nvPr>
        </p:nvSpPr>
        <p:spPr>
          <a:xfrm>
            <a:off x="8118551" y="2867025"/>
            <a:ext cx="3648000" cy="3046413"/>
          </a:xfrm>
          <a:solidFill>
            <a:schemeClr val="bg1">
              <a:lumMod val="95000"/>
            </a:schemeClr>
          </a:solidFill>
        </p:spPr>
        <p:txBody>
          <a:bodyPr/>
          <a:lstStyle/>
          <a:p>
            <a:endParaRPr lang="en-GB"/>
          </a:p>
        </p:txBody>
      </p:sp>
      <p:sp>
        <p:nvSpPr>
          <p:cNvPr id="7" name="Picture Placeholder 3"/>
          <p:cNvSpPr>
            <a:spLocks noGrp="1"/>
          </p:cNvSpPr>
          <p:nvPr>
            <p:ph type="pic" sz="quarter" idx="12"/>
          </p:nvPr>
        </p:nvSpPr>
        <p:spPr>
          <a:xfrm>
            <a:off x="4281525" y="2867025"/>
            <a:ext cx="3648000" cy="3046413"/>
          </a:xfrm>
          <a:solidFill>
            <a:schemeClr val="bg1">
              <a:lumMod val="95000"/>
            </a:schemeClr>
          </a:solidFill>
        </p:spPr>
        <p:txBody>
          <a:bodyPr/>
          <a:lstStyle/>
          <a:p>
            <a:endParaRPr lang="en-GB"/>
          </a:p>
        </p:txBody>
      </p:sp>
      <p:sp>
        <p:nvSpPr>
          <p:cNvPr id="9" name="Picture Placeholder 3"/>
          <p:cNvSpPr>
            <a:spLocks noGrp="1"/>
          </p:cNvSpPr>
          <p:nvPr>
            <p:ph type="pic" sz="quarter" idx="14"/>
          </p:nvPr>
        </p:nvSpPr>
        <p:spPr>
          <a:xfrm>
            <a:off x="444500" y="2867025"/>
            <a:ext cx="3648000" cy="3046413"/>
          </a:xfrm>
          <a:solidFill>
            <a:schemeClr val="bg1">
              <a:lumMod val="95000"/>
            </a:schemeClr>
          </a:solidFill>
        </p:spPr>
        <p:txBody>
          <a:bodyPr/>
          <a:lstStyle/>
          <a:p>
            <a:endParaRPr lang="en-GB" dirty="0"/>
          </a:p>
        </p:txBody>
      </p:sp>
      <p:sp>
        <p:nvSpPr>
          <p:cNvPr id="17" name="Text Placeholder 3"/>
          <p:cNvSpPr>
            <a:spLocks noGrp="1"/>
          </p:cNvSpPr>
          <p:nvPr>
            <p:ph type="body" sz="quarter" idx="15"/>
          </p:nvPr>
        </p:nvSpPr>
        <p:spPr>
          <a:xfrm>
            <a:off x="444500" y="1125539"/>
            <a:ext cx="3648000" cy="1741487"/>
          </a:xfrm>
          <a:gradFill>
            <a:gsLst>
              <a:gs pos="0">
                <a:schemeClr val="tx2">
                  <a:lumMod val="20000"/>
                  <a:lumOff val="80000"/>
                </a:schemeClr>
              </a:gs>
              <a:gs pos="70000">
                <a:schemeClr val="tx2">
                  <a:lumMod val="60000"/>
                  <a:lumOff val="40000"/>
                </a:schemeClr>
              </a:gs>
            </a:gsLst>
            <a:lin ang="5400000" scaled="1"/>
          </a:gradFill>
        </p:spPr>
        <p:txBody>
          <a:bodyPr vert="horz" lIns="72000" tIns="36000" rIns="0" bIns="0" rtlCol="0">
            <a:noAutofit/>
          </a:bodyPr>
          <a:lstStyle>
            <a:lvl1pPr>
              <a:defRPr lang="en-US" sz="1600" dirty="0" smtClean="0"/>
            </a:lvl1pPr>
            <a:lvl2pPr>
              <a:defRPr lang="en-US" sz="1400" dirty="0" smtClean="0"/>
            </a:lvl2pPr>
            <a:lvl3pPr>
              <a:defRPr lang="en-US" sz="1200" dirty="0" smtClean="0"/>
            </a:lvl3pPr>
            <a:lvl4pPr>
              <a:defRPr lang="en-US" sz="1200" dirty="0" smtClean="0"/>
            </a:lvl4pPr>
            <a:lvl5pPr>
              <a:defRPr lang="en-GB" sz="120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Text Placeholder 3"/>
          <p:cNvSpPr>
            <a:spLocks noGrp="1"/>
          </p:cNvSpPr>
          <p:nvPr>
            <p:ph type="body" sz="quarter" idx="16"/>
          </p:nvPr>
        </p:nvSpPr>
        <p:spPr>
          <a:xfrm>
            <a:off x="4281525" y="1125539"/>
            <a:ext cx="3648000" cy="1741487"/>
          </a:xfrm>
          <a:gradFill>
            <a:gsLst>
              <a:gs pos="0">
                <a:schemeClr val="tx2">
                  <a:lumMod val="20000"/>
                  <a:lumOff val="80000"/>
                </a:schemeClr>
              </a:gs>
              <a:gs pos="70000">
                <a:schemeClr val="tx2">
                  <a:lumMod val="60000"/>
                  <a:lumOff val="40000"/>
                </a:schemeClr>
              </a:gs>
            </a:gsLst>
            <a:lin ang="5400000" scaled="1"/>
          </a:gradFill>
        </p:spPr>
        <p:txBody>
          <a:bodyPr vert="horz" lIns="72000" tIns="36000" rIns="0" bIns="0" rtlCol="0">
            <a:noAutofit/>
          </a:bodyPr>
          <a:lstStyle>
            <a:lvl1pPr>
              <a:defRPr lang="en-US" sz="1600" dirty="0" smtClean="0"/>
            </a:lvl1pPr>
            <a:lvl2pPr>
              <a:defRPr lang="en-US" sz="1400" dirty="0" smtClean="0"/>
            </a:lvl2pPr>
            <a:lvl3pPr>
              <a:defRPr lang="en-US" sz="1200" dirty="0" smtClean="0"/>
            </a:lvl3pPr>
            <a:lvl4pPr>
              <a:defRPr lang="en-US" sz="1200" dirty="0" smtClean="0"/>
            </a:lvl4pPr>
            <a:lvl5pPr>
              <a:defRPr lang="en-GB" sz="120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3"/>
          <p:cNvSpPr>
            <a:spLocks noGrp="1"/>
          </p:cNvSpPr>
          <p:nvPr>
            <p:ph type="body" sz="quarter" idx="17"/>
          </p:nvPr>
        </p:nvSpPr>
        <p:spPr>
          <a:xfrm>
            <a:off x="8118551" y="1125539"/>
            <a:ext cx="3648000" cy="1741487"/>
          </a:xfrm>
          <a:gradFill>
            <a:gsLst>
              <a:gs pos="0">
                <a:schemeClr val="tx2">
                  <a:lumMod val="20000"/>
                  <a:lumOff val="80000"/>
                </a:schemeClr>
              </a:gs>
              <a:gs pos="70000">
                <a:schemeClr val="tx2">
                  <a:lumMod val="60000"/>
                  <a:lumOff val="40000"/>
                </a:schemeClr>
              </a:gs>
            </a:gsLst>
            <a:lin ang="5400000" scaled="1"/>
          </a:gradFill>
        </p:spPr>
        <p:txBody>
          <a:bodyPr vert="horz" lIns="72000" tIns="36000" rIns="0" bIns="0" rtlCol="0">
            <a:noAutofit/>
          </a:bodyPr>
          <a:lstStyle>
            <a:lvl1pPr>
              <a:defRPr lang="en-US" sz="1600" dirty="0" smtClean="0"/>
            </a:lvl1pPr>
            <a:lvl2pPr>
              <a:defRPr lang="en-US" sz="1400" dirty="0" smtClean="0"/>
            </a:lvl2pPr>
            <a:lvl3pPr>
              <a:defRPr lang="en-US" sz="1200" dirty="0" smtClean="0"/>
            </a:lvl3pPr>
            <a:lvl4pPr>
              <a:defRPr lang="en-US" sz="1200" dirty="0" smtClean="0"/>
            </a:lvl4pPr>
            <a:lvl5pPr>
              <a:defRPr lang="en-GB" sz="120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295285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dirty="0" smtClean="0"/>
              <a:t>Page heading</a:t>
            </a:r>
            <a:endParaRPr lang="en-US" dirty="0"/>
          </a:p>
        </p:txBody>
      </p:sp>
      <p:sp>
        <p:nvSpPr>
          <p:cNvPr id="11" name="Text Placeholder 5"/>
          <p:cNvSpPr>
            <a:spLocks noGrp="1"/>
          </p:cNvSpPr>
          <p:nvPr>
            <p:ph type="body" sz="quarter" idx="16"/>
          </p:nvPr>
        </p:nvSpPr>
        <p:spPr>
          <a:xfrm>
            <a:off x="8098367" y="1125538"/>
            <a:ext cx="3648000" cy="558800"/>
          </a:xfrm>
          <a:noFill/>
        </p:spPr>
        <p:txBody>
          <a:bodyPr lIns="0" tIns="0" rIns="0" bIns="0">
            <a:noAutofit/>
          </a:bodyPr>
          <a:lstStyle>
            <a:lvl1pPr>
              <a:defRPr sz="1800">
                <a:solidFill>
                  <a:schemeClr val="accent1"/>
                </a:solidFill>
              </a:defRPr>
            </a:lvl1pPr>
            <a:lvl2pPr>
              <a:defRPr sz="1400">
                <a:solidFill>
                  <a:schemeClr val="accent1"/>
                </a:solidFill>
              </a:defRPr>
            </a:lvl2pPr>
            <a:lvl3pPr marL="0" indent="0">
              <a:buNone/>
              <a:defRPr sz="1400">
                <a:solidFill>
                  <a:schemeClr val="accent1"/>
                </a:solidFill>
              </a:defRPr>
            </a:lvl3pPr>
            <a:lvl4pPr>
              <a:defRPr sz="1200">
                <a:solidFill>
                  <a:schemeClr val="accent1"/>
                </a:solidFill>
              </a:defRPr>
            </a:lvl4pPr>
            <a:lvl5pPr>
              <a:defRPr sz="1200">
                <a:solidFill>
                  <a:schemeClr val="accent1"/>
                </a:solidFill>
              </a:defRPr>
            </a:lvl5pPr>
          </a:lstStyle>
          <a:p>
            <a:pPr lvl="0"/>
            <a:r>
              <a:rPr lang="en-US" dirty="0" smtClean="0"/>
              <a:t>Click to edit Master text styles</a:t>
            </a:r>
            <a:endParaRPr lang="en-GB" dirty="0"/>
          </a:p>
        </p:txBody>
      </p:sp>
      <p:sp>
        <p:nvSpPr>
          <p:cNvPr id="12" name="Text Placeholder 5"/>
          <p:cNvSpPr>
            <a:spLocks noGrp="1"/>
          </p:cNvSpPr>
          <p:nvPr>
            <p:ph type="body" sz="quarter" idx="17"/>
          </p:nvPr>
        </p:nvSpPr>
        <p:spPr>
          <a:xfrm>
            <a:off x="4268047" y="1125538"/>
            <a:ext cx="3648000" cy="558800"/>
          </a:xfrm>
          <a:noFill/>
        </p:spPr>
        <p:txBody>
          <a:bodyPr lIns="0" tIns="0" rIns="0" bIns="0">
            <a:noAutofit/>
          </a:bodyPr>
          <a:lstStyle>
            <a:lvl1pPr>
              <a:defRPr sz="1800">
                <a:solidFill>
                  <a:schemeClr val="accent1"/>
                </a:solidFill>
              </a:defRPr>
            </a:lvl1pPr>
            <a:lvl2pPr>
              <a:defRPr sz="1400">
                <a:solidFill>
                  <a:schemeClr val="accent1"/>
                </a:solidFill>
              </a:defRPr>
            </a:lvl2pPr>
            <a:lvl3pPr marL="0" indent="0">
              <a:buNone/>
              <a:defRPr sz="1400">
                <a:solidFill>
                  <a:schemeClr val="accent1"/>
                </a:solidFill>
              </a:defRPr>
            </a:lvl3pPr>
            <a:lvl4pPr>
              <a:defRPr sz="1200">
                <a:solidFill>
                  <a:schemeClr val="accent1"/>
                </a:solidFill>
              </a:defRPr>
            </a:lvl4pPr>
            <a:lvl5pPr>
              <a:defRPr sz="1200">
                <a:solidFill>
                  <a:schemeClr val="accent1"/>
                </a:solidFill>
              </a:defRPr>
            </a:lvl5pPr>
          </a:lstStyle>
          <a:p>
            <a:pPr lvl="0"/>
            <a:r>
              <a:rPr lang="en-US" dirty="0" smtClean="0"/>
              <a:t>Click to edit Master text styles</a:t>
            </a:r>
            <a:endParaRPr lang="en-GB" dirty="0"/>
          </a:p>
        </p:txBody>
      </p:sp>
      <p:sp>
        <p:nvSpPr>
          <p:cNvPr id="13" name="Text Placeholder 5"/>
          <p:cNvSpPr>
            <a:spLocks noGrp="1"/>
          </p:cNvSpPr>
          <p:nvPr>
            <p:ph type="body" sz="quarter" idx="18"/>
          </p:nvPr>
        </p:nvSpPr>
        <p:spPr>
          <a:xfrm>
            <a:off x="431801" y="1125538"/>
            <a:ext cx="3648000" cy="558800"/>
          </a:xfrm>
          <a:noFill/>
        </p:spPr>
        <p:txBody>
          <a:bodyPr lIns="0" tIns="0" rIns="0" bIns="0">
            <a:noAutofit/>
          </a:bodyPr>
          <a:lstStyle>
            <a:lvl1pPr>
              <a:defRPr sz="1800">
                <a:solidFill>
                  <a:schemeClr val="accent1"/>
                </a:solidFill>
              </a:defRPr>
            </a:lvl1pPr>
            <a:lvl2pPr>
              <a:defRPr sz="1400">
                <a:solidFill>
                  <a:schemeClr val="accent1"/>
                </a:solidFill>
              </a:defRPr>
            </a:lvl2pPr>
            <a:lvl3pPr marL="0" indent="0">
              <a:buNone/>
              <a:defRPr sz="1400">
                <a:solidFill>
                  <a:schemeClr val="accent1"/>
                </a:solidFill>
              </a:defRPr>
            </a:lvl3pPr>
            <a:lvl4pPr>
              <a:defRPr sz="1200">
                <a:solidFill>
                  <a:schemeClr val="accent1"/>
                </a:solidFill>
              </a:defRPr>
            </a:lvl4pPr>
            <a:lvl5pPr>
              <a:defRPr sz="1200">
                <a:solidFill>
                  <a:schemeClr val="accent1"/>
                </a:solidFill>
              </a:defRPr>
            </a:lvl5pPr>
          </a:lstStyle>
          <a:p>
            <a:pPr lvl="0"/>
            <a:r>
              <a:rPr lang="en-US" dirty="0" smtClean="0"/>
              <a:t>Click to edit Master text styles</a:t>
            </a:r>
            <a:endParaRPr lang="en-GB" dirty="0"/>
          </a:p>
        </p:txBody>
      </p:sp>
      <p:sp>
        <p:nvSpPr>
          <p:cNvPr id="16" name="Text Placeholder 3"/>
          <p:cNvSpPr>
            <a:spLocks noGrp="1"/>
          </p:cNvSpPr>
          <p:nvPr>
            <p:ph type="body" sz="quarter" idx="15"/>
          </p:nvPr>
        </p:nvSpPr>
        <p:spPr>
          <a:xfrm>
            <a:off x="444500" y="1731963"/>
            <a:ext cx="3648000" cy="4181475"/>
          </a:xfrm>
          <a:gradFill>
            <a:gsLst>
              <a:gs pos="0">
                <a:schemeClr val="tx2">
                  <a:lumMod val="20000"/>
                  <a:lumOff val="80000"/>
                </a:schemeClr>
              </a:gs>
              <a:gs pos="70000">
                <a:schemeClr val="tx2">
                  <a:lumMod val="60000"/>
                  <a:lumOff val="40000"/>
                </a:schemeClr>
              </a:gs>
            </a:gsLst>
            <a:lin ang="5400000" scaled="1"/>
          </a:gradFill>
        </p:spPr>
        <p:txBody>
          <a:bodyPr lIns="72000" tIns="36000">
            <a:noAutofit/>
          </a:bodyPr>
          <a:lstStyle>
            <a:lvl1pPr>
              <a:spcAft>
                <a:spcPts val="600"/>
              </a:spcAft>
              <a:defRPr sz="1600"/>
            </a:lvl1pPr>
            <a:lvl2pPr>
              <a:spcAft>
                <a:spcPts val="600"/>
              </a:spcAft>
              <a:defRPr sz="1400"/>
            </a:lvl2pPr>
            <a:lvl3pPr>
              <a:spcAft>
                <a:spcPts val="600"/>
              </a:spcAft>
              <a:defRPr sz="1200"/>
            </a:lvl3pPr>
            <a:lvl4pPr>
              <a:spcAft>
                <a:spcPts val="600"/>
              </a:spcAft>
              <a:defRPr sz="1200"/>
            </a:lvl4pPr>
            <a:lvl5pPr>
              <a:spcAft>
                <a:spcPts val="600"/>
              </a:spcAft>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3"/>
          <p:cNvSpPr>
            <a:spLocks noGrp="1"/>
          </p:cNvSpPr>
          <p:nvPr>
            <p:ph type="body" sz="quarter" idx="19"/>
          </p:nvPr>
        </p:nvSpPr>
        <p:spPr>
          <a:xfrm>
            <a:off x="4268047" y="1731963"/>
            <a:ext cx="3648000" cy="4181475"/>
          </a:xfrm>
          <a:gradFill>
            <a:gsLst>
              <a:gs pos="0">
                <a:schemeClr val="tx2">
                  <a:lumMod val="20000"/>
                  <a:lumOff val="80000"/>
                </a:schemeClr>
              </a:gs>
              <a:gs pos="70000">
                <a:schemeClr val="tx2">
                  <a:lumMod val="60000"/>
                  <a:lumOff val="40000"/>
                </a:schemeClr>
              </a:gs>
            </a:gsLst>
            <a:lin ang="5400000" scaled="1"/>
          </a:gradFill>
        </p:spPr>
        <p:txBody>
          <a:bodyPr lIns="72000" tIns="36000">
            <a:noAutofit/>
          </a:bodyPr>
          <a:lstStyle>
            <a:lvl1pPr>
              <a:spcAft>
                <a:spcPts val="600"/>
              </a:spcAft>
              <a:defRPr sz="1600"/>
            </a:lvl1pPr>
            <a:lvl2pPr>
              <a:spcAft>
                <a:spcPts val="600"/>
              </a:spcAft>
              <a:defRPr sz="1400"/>
            </a:lvl2pPr>
            <a:lvl3pPr>
              <a:spcAft>
                <a:spcPts val="600"/>
              </a:spcAft>
              <a:defRPr sz="1200"/>
            </a:lvl3pPr>
            <a:lvl4pPr>
              <a:spcAft>
                <a:spcPts val="600"/>
              </a:spcAft>
              <a:defRPr sz="1200"/>
            </a:lvl4pPr>
            <a:lvl5pPr>
              <a:spcAft>
                <a:spcPts val="600"/>
              </a:spcAft>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Text Placeholder 3"/>
          <p:cNvSpPr>
            <a:spLocks noGrp="1"/>
          </p:cNvSpPr>
          <p:nvPr>
            <p:ph type="body" sz="quarter" idx="20"/>
          </p:nvPr>
        </p:nvSpPr>
        <p:spPr>
          <a:xfrm>
            <a:off x="8091593" y="1731963"/>
            <a:ext cx="3648000" cy="4181475"/>
          </a:xfrm>
          <a:gradFill>
            <a:gsLst>
              <a:gs pos="0">
                <a:schemeClr val="tx2">
                  <a:lumMod val="20000"/>
                  <a:lumOff val="80000"/>
                </a:schemeClr>
              </a:gs>
              <a:gs pos="69000">
                <a:schemeClr val="tx2">
                  <a:lumMod val="60000"/>
                  <a:lumOff val="40000"/>
                </a:schemeClr>
              </a:gs>
            </a:gsLst>
            <a:lin ang="5400000" scaled="1"/>
          </a:gradFill>
        </p:spPr>
        <p:txBody>
          <a:bodyPr lIns="72000" tIns="36000">
            <a:noAutofit/>
          </a:bodyPr>
          <a:lstStyle>
            <a:lvl1pPr>
              <a:spcAft>
                <a:spcPts val="600"/>
              </a:spcAft>
              <a:defRPr sz="1600"/>
            </a:lvl1pPr>
            <a:lvl2pPr>
              <a:spcAft>
                <a:spcPts val="600"/>
              </a:spcAft>
              <a:defRPr sz="1400"/>
            </a:lvl2pPr>
            <a:lvl3pPr>
              <a:spcAft>
                <a:spcPts val="600"/>
              </a:spcAft>
              <a:defRPr sz="1200"/>
            </a:lvl3pPr>
            <a:lvl4pPr>
              <a:spcAft>
                <a:spcPts val="600"/>
              </a:spcAft>
              <a:defRPr sz="1200"/>
            </a:lvl4pPr>
            <a:lvl5pPr>
              <a:spcAft>
                <a:spcPts val="600"/>
              </a:spcAft>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788229460"/>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dirty="0" smtClean="0"/>
              <a:t>Page heading</a:t>
            </a:r>
            <a:endParaRPr lang="en-US" dirty="0"/>
          </a:p>
        </p:txBody>
      </p:sp>
      <p:sp>
        <p:nvSpPr>
          <p:cNvPr id="4" name="Picture Placeholder 3"/>
          <p:cNvSpPr>
            <a:spLocks noGrp="1"/>
          </p:cNvSpPr>
          <p:nvPr>
            <p:ph type="pic" sz="quarter" idx="16"/>
          </p:nvPr>
        </p:nvSpPr>
        <p:spPr>
          <a:xfrm>
            <a:off x="4256619" y="3124200"/>
            <a:ext cx="3647016" cy="2789238"/>
          </a:xfrm>
          <a:solidFill>
            <a:schemeClr val="tx2">
              <a:lumMod val="20000"/>
              <a:lumOff val="80000"/>
            </a:schemeClr>
          </a:solidFill>
        </p:spPr>
        <p:txBody>
          <a:bodyPr/>
          <a:lstStyle/>
          <a:p>
            <a:endParaRPr lang="en-GB"/>
          </a:p>
        </p:txBody>
      </p:sp>
      <p:sp>
        <p:nvSpPr>
          <p:cNvPr id="5" name="Text Placeholder 3"/>
          <p:cNvSpPr>
            <a:spLocks noGrp="1"/>
          </p:cNvSpPr>
          <p:nvPr>
            <p:ph type="body" sz="quarter" idx="15"/>
          </p:nvPr>
        </p:nvSpPr>
        <p:spPr>
          <a:xfrm>
            <a:off x="444500" y="1125538"/>
            <a:ext cx="3648000" cy="4787900"/>
          </a:xfrm>
          <a:gradFill>
            <a:gsLst>
              <a:gs pos="0">
                <a:schemeClr val="tx2">
                  <a:lumMod val="20000"/>
                  <a:lumOff val="80000"/>
                </a:schemeClr>
              </a:gs>
              <a:gs pos="70000">
                <a:schemeClr val="tx2">
                  <a:lumMod val="60000"/>
                  <a:lumOff val="40000"/>
                </a:schemeClr>
              </a:gs>
            </a:gsLst>
            <a:lin ang="5400000" scaled="1"/>
          </a:gradFill>
        </p:spPr>
        <p:txBody>
          <a:bodyPr lIns="72000" tIns="36000">
            <a:noAutofit/>
          </a:bodyPr>
          <a:lstStyle>
            <a:lvl1pPr>
              <a:spcAft>
                <a:spcPts val="600"/>
              </a:spcAft>
              <a:defRPr sz="1800"/>
            </a:lvl1pPr>
            <a:lvl2pPr>
              <a:spcAft>
                <a:spcPts val="600"/>
              </a:spcAft>
              <a:defRPr sz="1600"/>
            </a:lvl2pPr>
            <a:lvl3pPr>
              <a:spcAft>
                <a:spcPts val="600"/>
              </a:spcAft>
              <a:defRPr sz="1400"/>
            </a:lvl3pPr>
            <a:lvl4pPr>
              <a:spcAft>
                <a:spcPts val="600"/>
              </a:spcAft>
              <a:defRPr sz="1400"/>
            </a:lvl4pPr>
            <a:lvl5pPr>
              <a:spcAft>
                <a:spcPts val="600"/>
              </a:spcAf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69392630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col layout">
    <p:spTree>
      <p:nvGrpSpPr>
        <p:cNvPr id="1" name=""/>
        <p:cNvGrpSpPr/>
        <p:nvPr/>
      </p:nvGrpSpPr>
      <p:grpSpPr>
        <a:xfrm>
          <a:off x="0" y="0"/>
          <a:ext cx="0" cy="0"/>
          <a:chOff x="0" y="0"/>
          <a:chExt cx="0" cy="0"/>
        </a:xfrm>
      </p:grpSpPr>
      <p:sp>
        <p:nvSpPr>
          <p:cNvPr id="9" name="Rectangle 8"/>
          <p:cNvSpPr/>
          <p:nvPr userDrawn="1"/>
        </p:nvSpPr>
        <p:spPr>
          <a:xfrm>
            <a:off x="431800" y="1689100"/>
            <a:ext cx="2692400" cy="4224338"/>
          </a:xfrm>
          <a:prstGeom prst="rect">
            <a:avLst/>
          </a:prstGeom>
          <a:gradFill flip="none" rotWithShape="1">
            <a:gsLst>
              <a:gs pos="0">
                <a:schemeClr val="tx2">
                  <a:lumMod val="20000"/>
                  <a:lumOff val="80000"/>
                </a:schemeClr>
              </a:gs>
              <a:gs pos="70000">
                <a:schemeClr val="tx2">
                  <a:lumMod val="60000"/>
                  <a:lumOff val="40000"/>
                </a:schemeClr>
              </a:gs>
            </a:gsLst>
            <a:lin ang="5400000" scaled="1"/>
            <a:tileRect/>
          </a:gradFill>
        </p:spPr>
        <p:txBody>
          <a:bodyPr vert="horz" lIns="72000" tIns="72000" rIns="72000" bIns="72000" rtlCol="0">
            <a:noAutofit/>
          </a:bodyPr>
          <a:lstStyle/>
          <a:p>
            <a:pPr lvl="0" indent="0">
              <a:spcBef>
                <a:spcPts val="0"/>
              </a:spcBef>
              <a:spcAft>
                <a:spcPts val="600"/>
              </a:spcAft>
              <a:buFont typeface="Arial"/>
              <a:buNone/>
            </a:pPr>
            <a:endParaRPr lang="en-GB" sz="1600" b="1" dirty="0">
              <a:solidFill>
                <a:schemeClr val="accent1"/>
              </a:solidFill>
            </a:endParaRPr>
          </a:p>
        </p:txBody>
      </p:sp>
      <p:sp>
        <p:nvSpPr>
          <p:cNvPr id="10" name="Rectangle 9"/>
          <p:cNvSpPr/>
          <p:nvPr userDrawn="1"/>
        </p:nvSpPr>
        <p:spPr>
          <a:xfrm>
            <a:off x="3304800" y="1689100"/>
            <a:ext cx="2692400" cy="4224338"/>
          </a:xfrm>
          <a:prstGeom prst="rect">
            <a:avLst/>
          </a:prstGeom>
          <a:gradFill flip="none" rotWithShape="1">
            <a:gsLst>
              <a:gs pos="0">
                <a:schemeClr val="tx2">
                  <a:lumMod val="20000"/>
                  <a:lumOff val="80000"/>
                </a:schemeClr>
              </a:gs>
              <a:gs pos="70000">
                <a:schemeClr val="tx2">
                  <a:lumMod val="60000"/>
                  <a:lumOff val="40000"/>
                </a:schemeClr>
              </a:gs>
            </a:gsLst>
            <a:lin ang="5400000" scaled="1"/>
            <a:tileRect/>
          </a:gradFill>
        </p:spPr>
        <p:txBody>
          <a:bodyPr vert="horz" lIns="72000" tIns="72000" rIns="72000" bIns="72000" rtlCol="0">
            <a:noAutofit/>
          </a:bodyPr>
          <a:lstStyle/>
          <a:p>
            <a:pPr lvl="0" indent="0">
              <a:spcBef>
                <a:spcPts val="0"/>
              </a:spcBef>
              <a:spcAft>
                <a:spcPts val="600"/>
              </a:spcAft>
              <a:buFont typeface="Arial"/>
              <a:buNone/>
            </a:pPr>
            <a:endParaRPr lang="en-GB" sz="1600" b="1" dirty="0">
              <a:solidFill>
                <a:schemeClr val="accent1"/>
              </a:solidFill>
            </a:endParaRPr>
          </a:p>
        </p:txBody>
      </p:sp>
      <p:sp>
        <p:nvSpPr>
          <p:cNvPr id="11" name="Rectangle 10"/>
          <p:cNvSpPr/>
          <p:nvPr userDrawn="1"/>
        </p:nvSpPr>
        <p:spPr>
          <a:xfrm>
            <a:off x="6177800" y="1689100"/>
            <a:ext cx="2692400" cy="4224338"/>
          </a:xfrm>
          <a:prstGeom prst="rect">
            <a:avLst/>
          </a:prstGeom>
          <a:gradFill flip="none" rotWithShape="1">
            <a:gsLst>
              <a:gs pos="0">
                <a:schemeClr val="tx2">
                  <a:lumMod val="20000"/>
                  <a:lumOff val="80000"/>
                </a:schemeClr>
              </a:gs>
              <a:gs pos="70000">
                <a:schemeClr val="tx2">
                  <a:lumMod val="60000"/>
                  <a:lumOff val="40000"/>
                </a:schemeClr>
              </a:gs>
            </a:gsLst>
            <a:lin ang="5400000" scaled="1"/>
            <a:tileRect/>
          </a:gradFill>
        </p:spPr>
        <p:txBody>
          <a:bodyPr vert="horz" lIns="72000" tIns="72000" rIns="72000" bIns="72000" rtlCol="0">
            <a:noAutofit/>
          </a:bodyPr>
          <a:lstStyle/>
          <a:p>
            <a:pPr lvl="0" indent="0">
              <a:spcBef>
                <a:spcPts val="0"/>
              </a:spcBef>
              <a:spcAft>
                <a:spcPts val="600"/>
              </a:spcAft>
              <a:buFont typeface="Arial"/>
              <a:buNone/>
            </a:pPr>
            <a:endParaRPr lang="en-GB" sz="1600" b="1" dirty="0">
              <a:solidFill>
                <a:schemeClr val="accent1"/>
              </a:solidFill>
            </a:endParaRPr>
          </a:p>
        </p:txBody>
      </p:sp>
      <p:sp>
        <p:nvSpPr>
          <p:cNvPr id="12" name="Rectangle 11"/>
          <p:cNvSpPr/>
          <p:nvPr userDrawn="1"/>
        </p:nvSpPr>
        <p:spPr>
          <a:xfrm>
            <a:off x="9050800" y="1689100"/>
            <a:ext cx="2692400" cy="4224338"/>
          </a:xfrm>
          <a:prstGeom prst="rect">
            <a:avLst/>
          </a:prstGeom>
          <a:gradFill flip="none" rotWithShape="1">
            <a:gsLst>
              <a:gs pos="0">
                <a:schemeClr val="tx2">
                  <a:lumMod val="20000"/>
                  <a:lumOff val="80000"/>
                </a:schemeClr>
              </a:gs>
              <a:gs pos="70000">
                <a:schemeClr val="tx2">
                  <a:lumMod val="60000"/>
                  <a:lumOff val="40000"/>
                </a:schemeClr>
              </a:gs>
            </a:gsLst>
            <a:lin ang="5400000" scaled="1"/>
            <a:tileRect/>
          </a:gradFill>
        </p:spPr>
        <p:txBody>
          <a:bodyPr vert="horz" lIns="72000" tIns="72000" rIns="72000" bIns="72000" rtlCol="0">
            <a:noAutofit/>
          </a:bodyPr>
          <a:lstStyle/>
          <a:p>
            <a:pPr lvl="0" indent="0">
              <a:spcBef>
                <a:spcPts val="0"/>
              </a:spcBef>
              <a:spcAft>
                <a:spcPts val="600"/>
              </a:spcAft>
              <a:buFont typeface="Arial"/>
              <a:buNone/>
            </a:pPr>
            <a:endParaRPr lang="en-GB" sz="1600" b="1" dirty="0">
              <a:solidFill>
                <a:schemeClr val="accent1"/>
              </a:solidFill>
            </a:endParaRPr>
          </a:p>
        </p:txBody>
      </p:sp>
      <p:sp>
        <p:nvSpPr>
          <p:cNvPr id="2" name="Title 1"/>
          <p:cNvSpPr>
            <a:spLocks noGrp="1"/>
          </p:cNvSpPr>
          <p:nvPr>
            <p:ph type="title"/>
          </p:nvPr>
        </p:nvSpPr>
        <p:spPr>
          <a:xfrm>
            <a:off x="431800" y="458004"/>
            <a:ext cx="11311400" cy="295466"/>
          </a:xfrm>
        </p:spPr>
        <p:txBody>
          <a:bodyPr/>
          <a:lstStyle/>
          <a:p>
            <a:r>
              <a:rPr lang="en-US" smtClean="0"/>
              <a:t>Click to edit Master title style</a:t>
            </a:r>
            <a:endParaRPr lang="en-GB"/>
          </a:p>
        </p:txBody>
      </p:sp>
      <p:sp>
        <p:nvSpPr>
          <p:cNvPr id="4" name="Text Placeholder 3"/>
          <p:cNvSpPr>
            <a:spLocks noGrp="1"/>
          </p:cNvSpPr>
          <p:nvPr>
            <p:ph type="body" sz="quarter" idx="10"/>
          </p:nvPr>
        </p:nvSpPr>
        <p:spPr>
          <a:xfrm>
            <a:off x="431800" y="1125538"/>
            <a:ext cx="2692400" cy="553998"/>
          </a:xfrm>
        </p:spPr>
        <p:txBody>
          <a:bodyPr/>
          <a:lstStyle/>
          <a:p>
            <a:pPr lvl="0"/>
            <a:r>
              <a:rPr lang="en-US" dirty="0" smtClean="0"/>
              <a:t>Click to edit Master text styles</a:t>
            </a:r>
            <a:endParaRPr lang="en-GB" dirty="0"/>
          </a:p>
        </p:txBody>
      </p:sp>
      <p:sp>
        <p:nvSpPr>
          <p:cNvPr id="6" name="Text Placeholder 3"/>
          <p:cNvSpPr>
            <a:spLocks noGrp="1"/>
          </p:cNvSpPr>
          <p:nvPr>
            <p:ph type="body" sz="quarter" idx="11"/>
          </p:nvPr>
        </p:nvSpPr>
        <p:spPr>
          <a:xfrm>
            <a:off x="3304800" y="1125538"/>
            <a:ext cx="2692400" cy="553998"/>
          </a:xfrm>
        </p:spPr>
        <p:txBody>
          <a:bodyPr/>
          <a:lstStyle/>
          <a:p>
            <a:pPr lvl="0"/>
            <a:r>
              <a:rPr lang="en-US" dirty="0" smtClean="0"/>
              <a:t>Click to edit Master text styles</a:t>
            </a:r>
            <a:endParaRPr lang="en-GB" dirty="0"/>
          </a:p>
        </p:txBody>
      </p:sp>
      <p:sp>
        <p:nvSpPr>
          <p:cNvPr id="7" name="Text Placeholder 3"/>
          <p:cNvSpPr>
            <a:spLocks noGrp="1"/>
          </p:cNvSpPr>
          <p:nvPr>
            <p:ph type="body" sz="quarter" idx="12"/>
          </p:nvPr>
        </p:nvSpPr>
        <p:spPr>
          <a:xfrm>
            <a:off x="6177800" y="1125538"/>
            <a:ext cx="2692400" cy="553998"/>
          </a:xfrm>
        </p:spPr>
        <p:txBody>
          <a:bodyPr/>
          <a:lstStyle/>
          <a:p>
            <a:pPr lvl="0"/>
            <a:r>
              <a:rPr lang="en-US" dirty="0" smtClean="0"/>
              <a:t>Click to edit Master text styles</a:t>
            </a:r>
            <a:endParaRPr lang="en-GB" dirty="0"/>
          </a:p>
        </p:txBody>
      </p:sp>
      <p:sp>
        <p:nvSpPr>
          <p:cNvPr id="8" name="Text Placeholder 3"/>
          <p:cNvSpPr>
            <a:spLocks noGrp="1"/>
          </p:cNvSpPr>
          <p:nvPr>
            <p:ph type="body" sz="quarter" idx="13"/>
          </p:nvPr>
        </p:nvSpPr>
        <p:spPr>
          <a:xfrm>
            <a:off x="9050800" y="1125538"/>
            <a:ext cx="2692400" cy="553998"/>
          </a:xfrm>
        </p:spPr>
        <p:txBody>
          <a:bodyPr/>
          <a:lstStyle/>
          <a:p>
            <a:pPr lvl="0"/>
            <a:r>
              <a:rPr lang="en-US" dirty="0" smtClean="0"/>
              <a:t>Click to edit Master text styles</a:t>
            </a:r>
            <a:endParaRPr lang="en-GB" dirty="0"/>
          </a:p>
        </p:txBody>
      </p:sp>
    </p:spTree>
    <p:extLst>
      <p:ext uri="{BB962C8B-B14F-4D97-AF65-F5344CB8AC3E}">
        <p14:creationId xmlns:p14="http://schemas.microsoft.com/office/powerpoint/2010/main" val="31773395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_Aerospac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1800" y="4248727"/>
            <a:ext cx="11328080" cy="541687"/>
          </a:xfrm>
        </p:spPr>
        <p:txBody>
          <a:bodyPr lIns="0" tIns="0" rIns="0" bIns="0" anchor="b" anchorCtr="0">
            <a:spAutoFit/>
          </a:bodyPr>
          <a:lstStyle>
            <a:lvl1pPr algn="l">
              <a:defRPr sz="4400" b="1" cap="none" baseline="0">
                <a:solidFill>
                  <a:schemeClr val="bg1"/>
                </a:solidFill>
              </a:defRPr>
            </a:lvl1pPr>
          </a:lstStyle>
          <a:p>
            <a:r>
              <a:rPr lang="en-US" dirty="0" smtClean="0"/>
              <a:t>Cover title</a:t>
            </a:r>
            <a:endParaRPr lang="en-US" dirty="0"/>
          </a:p>
        </p:txBody>
      </p:sp>
      <p:sp>
        <p:nvSpPr>
          <p:cNvPr id="3" name="Subtitle 2"/>
          <p:cNvSpPr>
            <a:spLocks noGrp="1"/>
          </p:cNvSpPr>
          <p:nvPr>
            <p:ph type="subTitle" idx="1" hasCustomPrompt="1"/>
          </p:nvPr>
        </p:nvSpPr>
        <p:spPr>
          <a:xfrm>
            <a:off x="432120" y="4829019"/>
            <a:ext cx="11328080" cy="430887"/>
          </a:xfrm>
        </p:spPr>
        <p:txBody>
          <a:bodyPr lIns="0" tIns="0" rIns="0" bIns="0" anchor="t" anchorCtr="0">
            <a:spAutoFit/>
          </a:bodyPr>
          <a:lstStyle>
            <a:lvl1pPr marL="0" indent="0" algn="l">
              <a:buNone/>
              <a:defRPr sz="2800" b="0">
                <a:solidFill>
                  <a:schemeClr val="bg1"/>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3" indent="0" algn="ctr">
              <a:buNone/>
              <a:defRPr>
                <a:solidFill>
                  <a:schemeClr val="tx1">
                    <a:tint val="75000"/>
                  </a:schemeClr>
                </a:solidFill>
              </a:defRPr>
            </a:lvl4pPr>
            <a:lvl5pPr marL="1828551" indent="0" algn="ctr">
              <a:buNone/>
              <a:defRPr>
                <a:solidFill>
                  <a:schemeClr val="tx1">
                    <a:tint val="75000"/>
                  </a:schemeClr>
                </a:solidFill>
              </a:defRPr>
            </a:lvl5pPr>
            <a:lvl6pPr marL="2285689" indent="0" algn="ctr">
              <a:buNone/>
              <a:defRPr>
                <a:solidFill>
                  <a:schemeClr val="tx1">
                    <a:tint val="75000"/>
                  </a:schemeClr>
                </a:solidFill>
              </a:defRPr>
            </a:lvl6pPr>
            <a:lvl7pPr marL="2742827" indent="0" algn="ctr">
              <a:buNone/>
              <a:defRPr>
                <a:solidFill>
                  <a:schemeClr val="tx1">
                    <a:tint val="75000"/>
                  </a:schemeClr>
                </a:solidFill>
              </a:defRPr>
            </a:lvl7pPr>
            <a:lvl8pPr marL="3199965" indent="0" algn="ctr">
              <a:buNone/>
              <a:defRPr>
                <a:solidFill>
                  <a:schemeClr val="tx1">
                    <a:tint val="75000"/>
                  </a:schemeClr>
                </a:solidFill>
              </a:defRPr>
            </a:lvl8pPr>
            <a:lvl9pPr marL="3657103" indent="0" algn="ctr">
              <a:buNone/>
              <a:defRPr>
                <a:solidFill>
                  <a:schemeClr val="tx1">
                    <a:tint val="75000"/>
                  </a:schemeClr>
                </a:solidFill>
              </a:defRPr>
            </a:lvl9pPr>
          </a:lstStyle>
          <a:p>
            <a:r>
              <a:rPr lang="en-US" dirty="0" smtClean="0"/>
              <a:t>Cover subtitle</a:t>
            </a:r>
            <a:endParaRPr lang="en-US" dirty="0"/>
          </a:p>
        </p:txBody>
      </p:sp>
      <p:sp>
        <p:nvSpPr>
          <p:cNvPr id="8" name="Text Placeholder 7"/>
          <p:cNvSpPr>
            <a:spLocks noGrp="1"/>
          </p:cNvSpPr>
          <p:nvPr>
            <p:ph type="body" sz="quarter" idx="13" hasCustomPrompt="1"/>
          </p:nvPr>
        </p:nvSpPr>
        <p:spPr>
          <a:xfrm>
            <a:off x="431800" y="5298511"/>
            <a:ext cx="11328429" cy="307777"/>
          </a:xfrm>
        </p:spPr>
        <p:txBody>
          <a:bodyPr wrap="square" lIns="0" tIns="0" rIns="0" bIns="0" anchor="t" anchorCtr="0">
            <a:spAutoFit/>
          </a:bodyPr>
          <a:lstStyle>
            <a:lvl1pPr marL="0" indent="0">
              <a:buNone/>
              <a:defRPr sz="2000" b="0">
                <a:solidFill>
                  <a:schemeClr val="bg1"/>
                </a:solidFill>
              </a:defRPr>
            </a:lvl1pPr>
            <a:lvl2pPr>
              <a:defRPr sz="2200"/>
            </a:lvl2pPr>
            <a:lvl3pPr>
              <a:defRPr sz="2200"/>
            </a:lvl3pPr>
            <a:lvl4pPr>
              <a:defRPr sz="2200"/>
            </a:lvl4pPr>
            <a:lvl5pPr>
              <a:defRPr sz="2200"/>
            </a:lvl5pPr>
          </a:lstStyle>
          <a:p>
            <a:pPr lvl="0"/>
            <a:r>
              <a:rPr lang="en-US" dirty="0" smtClean="0"/>
              <a:t>Presenter name  |  Date</a:t>
            </a:r>
            <a:endParaRPr lang="en-NZ" dirty="0"/>
          </a:p>
        </p:txBody>
      </p:sp>
      <p:sp>
        <p:nvSpPr>
          <p:cNvPr id="17" name="Rectangle 16"/>
          <p:cNvSpPr/>
          <p:nvPr userDrawn="1"/>
        </p:nvSpPr>
        <p:spPr>
          <a:xfrm>
            <a:off x="-12700" y="6210000"/>
            <a:ext cx="12204700" cy="64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solidFill>
                <a:schemeClr val="bg1"/>
              </a:solidFill>
            </a:endParaRPr>
          </a:p>
        </p:txBody>
      </p:sp>
      <p:pic>
        <p:nvPicPr>
          <p:cNvPr id="25" name="Picture 3" descr="O:\GKN\Brand &amp; guidelines\Ribbon\GKN ribbon_4x3.png"/>
          <p:cNvPicPr preferRelativeResize="0">
            <a:picLocks noChangeArrowheads="1"/>
          </p:cNvPicPr>
          <p:nvPr userDrawn="1"/>
        </p:nvPicPr>
        <p:blipFill rotWithShape="1">
          <a:blip r:embed="rId2">
            <a:extLst>
              <a:ext uri="{28A0092B-C50C-407E-A947-70E740481C1C}">
                <a14:useLocalDpi xmlns:a14="http://schemas.microsoft.com/office/drawing/2010/main" val="0"/>
              </a:ext>
            </a:extLst>
          </a:blip>
          <a:srcRect l="305" t="692" b="1"/>
          <a:stretch/>
        </p:blipFill>
        <p:spPr bwMode="auto">
          <a:xfrm flipV="1">
            <a:off x="-12700" y="6165847"/>
            <a:ext cx="12204000" cy="792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995" y="6408638"/>
            <a:ext cx="1372916" cy="284400"/>
          </a:xfrm>
          <a:prstGeom prst="rect">
            <a:avLst/>
          </a:prstGeom>
        </p:spPr>
      </p:pic>
      <p:pic>
        <p:nvPicPr>
          <p:cNvPr id="15" name="Picture 14"/>
          <p:cNvPicPr>
            <a:picLocks noChangeAspect="1"/>
          </p:cNvPicPr>
          <p:nvPr userDrawn="1"/>
        </p:nvPicPr>
        <p:blipFill rotWithShape="1">
          <a:blip r:embed="rId4">
            <a:extLst>
              <a:ext uri="{28A0092B-C50C-407E-A947-70E740481C1C}">
                <a14:useLocalDpi xmlns:a14="http://schemas.microsoft.com/office/drawing/2010/main" val="0"/>
              </a:ext>
            </a:extLst>
          </a:blip>
          <a:srcRect r="25513"/>
          <a:stretch/>
        </p:blipFill>
        <p:spPr>
          <a:xfrm>
            <a:off x="5583215" y="642796"/>
            <a:ext cx="6608085" cy="4218591"/>
          </a:xfrm>
          <a:prstGeom prst="rect">
            <a:avLst/>
          </a:prstGeom>
        </p:spPr>
      </p:pic>
      <p:pic>
        <p:nvPicPr>
          <p:cNvPr id="16" name="Picture 15"/>
          <p:cNvPicPr>
            <a:picLocks noChangeAspect="1"/>
          </p:cNvPicPr>
          <p:nvPr userDrawn="1"/>
        </p:nvPicPr>
        <p:blipFill rotWithShape="1">
          <a:blip r:embed="rId5" cstate="print">
            <a:extLst>
              <a:ext uri="{28A0092B-C50C-407E-A947-70E740481C1C}">
                <a14:useLocalDpi xmlns:a14="http://schemas.microsoft.com/office/drawing/2010/main" val="0"/>
              </a:ext>
            </a:extLst>
          </a:blip>
          <a:srcRect l="4789" t="25473" r="4747" b="24999"/>
          <a:stretch/>
        </p:blipFill>
        <p:spPr>
          <a:xfrm>
            <a:off x="10209686" y="6383558"/>
            <a:ext cx="1550194" cy="274321"/>
          </a:xfrm>
          <a:prstGeom prst="rect">
            <a:avLst/>
          </a:prstGeom>
        </p:spPr>
      </p:pic>
    </p:spTree>
    <p:extLst>
      <p:ext uri="{BB962C8B-B14F-4D97-AF65-F5344CB8AC3E}">
        <p14:creationId xmlns:p14="http://schemas.microsoft.com/office/powerpoint/2010/main" val="731663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_Aerospac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800" y="5084763"/>
            <a:ext cx="5570538" cy="369332"/>
          </a:xfrm>
        </p:spPr>
        <p:txBody>
          <a:bodyPr wrap="square" lIns="0" tIns="0" rIns="0" bIns="0" anchor="t" anchorCtr="0">
            <a:spAutoFit/>
          </a:bodyPr>
          <a:lstStyle>
            <a:lvl1pPr algn="l">
              <a:defRPr sz="3000" b="0" cap="none" baseline="0">
                <a:solidFill>
                  <a:schemeClr val="bg1"/>
                </a:solidFill>
              </a:defRPr>
            </a:lvl1pPr>
          </a:lstStyle>
          <a:p>
            <a:r>
              <a:rPr lang="en-GB" dirty="0" smtClean="0"/>
              <a:t>Divider subtitle</a:t>
            </a:r>
            <a:endParaRPr lang="en-US" dirty="0"/>
          </a:p>
        </p:txBody>
      </p:sp>
      <p:sp>
        <p:nvSpPr>
          <p:cNvPr id="3" name="Text Placeholder 2"/>
          <p:cNvSpPr>
            <a:spLocks noGrp="1"/>
          </p:cNvSpPr>
          <p:nvPr>
            <p:ph type="body" idx="1" hasCustomPrompt="1"/>
          </p:nvPr>
        </p:nvSpPr>
        <p:spPr>
          <a:xfrm>
            <a:off x="431800" y="4379079"/>
            <a:ext cx="5570538" cy="677108"/>
          </a:xfrm>
        </p:spPr>
        <p:txBody>
          <a:bodyPr wrap="square" lIns="0" tIns="0" rIns="0" bIns="0" anchor="b" anchorCtr="0">
            <a:spAutoFit/>
          </a:bodyPr>
          <a:lstStyle>
            <a:lvl1pPr marL="0" indent="0">
              <a:buNone/>
              <a:defRPr sz="4400" b="0" baseline="0">
                <a:solidFill>
                  <a:schemeClr val="accent2"/>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3" indent="0">
              <a:buNone/>
              <a:defRPr sz="1400">
                <a:solidFill>
                  <a:schemeClr val="tx1">
                    <a:tint val="75000"/>
                  </a:schemeClr>
                </a:solidFill>
              </a:defRPr>
            </a:lvl4pPr>
            <a:lvl5pPr marL="1828551" indent="0">
              <a:buNone/>
              <a:defRPr sz="1400">
                <a:solidFill>
                  <a:schemeClr val="tx1">
                    <a:tint val="75000"/>
                  </a:schemeClr>
                </a:solidFill>
              </a:defRPr>
            </a:lvl5pPr>
            <a:lvl6pPr marL="2285689" indent="0">
              <a:buNone/>
              <a:defRPr sz="1400">
                <a:solidFill>
                  <a:schemeClr val="tx1">
                    <a:tint val="75000"/>
                  </a:schemeClr>
                </a:solidFill>
              </a:defRPr>
            </a:lvl6pPr>
            <a:lvl7pPr marL="2742827" indent="0">
              <a:buNone/>
              <a:defRPr sz="1400">
                <a:solidFill>
                  <a:schemeClr val="tx1">
                    <a:tint val="75000"/>
                  </a:schemeClr>
                </a:solidFill>
              </a:defRPr>
            </a:lvl7pPr>
            <a:lvl8pPr marL="3199965" indent="0">
              <a:buNone/>
              <a:defRPr sz="1400">
                <a:solidFill>
                  <a:schemeClr val="tx1">
                    <a:tint val="75000"/>
                  </a:schemeClr>
                </a:solidFill>
              </a:defRPr>
            </a:lvl8pPr>
            <a:lvl9pPr marL="3657103" indent="0">
              <a:buNone/>
              <a:defRPr sz="1400">
                <a:solidFill>
                  <a:schemeClr val="tx1">
                    <a:tint val="75000"/>
                  </a:schemeClr>
                </a:solidFill>
              </a:defRPr>
            </a:lvl9pPr>
          </a:lstStyle>
          <a:p>
            <a:pPr lvl="0"/>
            <a:r>
              <a:rPr lang="en-GB" dirty="0" smtClean="0"/>
              <a:t>Divider title</a:t>
            </a:r>
          </a:p>
        </p:txBody>
      </p:sp>
      <p:sp>
        <p:nvSpPr>
          <p:cNvPr id="9" name="Rectangle 8"/>
          <p:cNvSpPr/>
          <p:nvPr userDrawn="1"/>
        </p:nvSpPr>
        <p:spPr>
          <a:xfrm>
            <a:off x="-12700" y="6210000"/>
            <a:ext cx="12204700" cy="64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solidFill>
                <a:schemeClr val="bg1"/>
              </a:solidFill>
            </a:endParaRPr>
          </a:p>
        </p:txBody>
      </p:sp>
      <p:pic>
        <p:nvPicPr>
          <p:cNvPr id="10" name="Picture 3" descr="O:\GKN\Brand &amp; guidelines\Ribbon\GKN ribbon_4x3.png"/>
          <p:cNvPicPr preferRelativeResize="0">
            <a:picLocks noChangeArrowheads="1"/>
          </p:cNvPicPr>
          <p:nvPr userDrawn="1"/>
        </p:nvPicPr>
        <p:blipFill rotWithShape="1">
          <a:blip r:embed="rId2">
            <a:extLst>
              <a:ext uri="{28A0092B-C50C-407E-A947-70E740481C1C}">
                <a14:useLocalDpi xmlns:a14="http://schemas.microsoft.com/office/drawing/2010/main" val="0"/>
              </a:ext>
            </a:extLst>
          </a:blip>
          <a:srcRect l="305" t="692" b="1"/>
          <a:stretch/>
        </p:blipFill>
        <p:spPr bwMode="auto">
          <a:xfrm flipV="1">
            <a:off x="-12700" y="6165847"/>
            <a:ext cx="12204000" cy="79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995" y="6408638"/>
            <a:ext cx="1372916" cy="284400"/>
          </a:xfrm>
          <a:prstGeom prst="rect">
            <a:avLst/>
          </a:prstGeom>
        </p:spPr>
      </p:pic>
      <p:sp>
        <p:nvSpPr>
          <p:cNvPr id="18" name="TextBox 17"/>
          <p:cNvSpPr txBox="1"/>
          <p:nvPr userDrawn="1"/>
        </p:nvSpPr>
        <p:spPr>
          <a:xfrm>
            <a:off x="4165600" y="6353964"/>
            <a:ext cx="3860800" cy="307777"/>
          </a:xfrm>
          <a:prstGeom prst="rect">
            <a:avLst/>
          </a:prstGeom>
        </p:spPr>
        <p:txBody>
          <a:bodyPr vert="horz" lIns="0" tIns="0" rIns="0" bIns="0" rtlCol="0" anchor="ctr">
            <a:spAutoFit/>
          </a:bodyPr>
          <a:lstStyle>
            <a:defPPr>
              <a:defRPr lang="en-US"/>
            </a:defPPr>
            <a:lvl1pPr algn="ctr">
              <a:defRPr sz="800" cap="all" baseline="0">
                <a:solidFill>
                  <a:schemeClr val="accent1"/>
                </a:solidFill>
              </a:defRPr>
            </a:lvl1pPr>
          </a:lstStyle>
          <a:p>
            <a:pPr marL="0" marR="0" lvl="0" indent="0" algn="ctr" defTabSz="457138" rtl="0" eaLnBrk="1" fontAlgn="auto" latinLnBrk="0" hangingPunct="1">
              <a:lnSpc>
                <a:spcPct val="100000"/>
              </a:lnSpc>
              <a:spcBef>
                <a:spcPts val="0"/>
              </a:spcBef>
              <a:spcAft>
                <a:spcPts val="0"/>
              </a:spcAft>
              <a:buClrTx/>
              <a:buSzTx/>
              <a:buFontTx/>
              <a:buNone/>
              <a:tabLst/>
              <a:defRPr/>
            </a:pPr>
            <a:fld id="{E9C4E553-DD34-C646-9527-F478F494A52C}" type="slidenum">
              <a:rPr lang="en-US" sz="1000" smtClean="0"/>
              <a:pPr marL="0" marR="0" lvl="0" indent="0" algn="ctr" defTabSz="457138" rtl="0" eaLnBrk="1" fontAlgn="auto" latinLnBrk="0" hangingPunct="1">
                <a:lnSpc>
                  <a:spcPct val="100000"/>
                </a:lnSpc>
                <a:spcBef>
                  <a:spcPts val="0"/>
                </a:spcBef>
                <a:spcAft>
                  <a:spcPts val="0"/>
                </a:spcAft>
                <a:buClrTx/>
                <a:buSzTx/>
                <a:buFontTx/>
                <a:buNone/>
                <a:tabLst/>
                <a:defRPr/>
              </a:pPr>
              <a:t>‹#›</a:t>
            </a:fld>
            <a:r>
              <a:rPr lang="en-US" sz="1000" dirty="0" smtClean="0"/>
              <a:t/>
            </a:r>
            <a:br>
              <a:rPr lang="en-US" sz="1000" dirty="0" smtClean="0"/>
            </a:br>
            <a:r>
              <a:rPr lang="en-US" sz="1000" dirty="0" smtClean="0"/>
              <a:t>[DOCUMENT NAME]</a:t>
            </a:r>
            <a:endParaRPr lang="en-US" sz="1000" dirty="0"/>
          </a:p>
        </p:txBody>
      </p:sp>
      <p:pic>
        <p:nvPicPr>
          <p:cNvPr id="13" name="Picture 12"/>
          <p:cNvPicPr>
            <a:picLocks noChangeAspect="1"/>
          </p:cNvPicPr>
          <p:nvPr userDrawn="1"/>
        </p:nvPicPr>
        <p:blipFill rotWithShape="1">
          <a:blip r:embed="rId4">
            <a:extLst>
              <a:ext uri="{28A0092B-C50C-407E-A947-70E740481C1C}">
                <a14:useLocalDpi xmlns:a14="http://schemas.microsoft.com/office/drawing/2010/main" val="0"/>
              </a:ext>
            </a:extLst>
          </a:blip>
          <a:srcRect r="25513"/>
          <a:stretch/>
        </p:blipFill>
        <p:spPr>
          <a:xfrm>
            <a:off x="5583215" y="642796"/>
            <a:ext cx="6608085" cy="4218591"/>
          </a:xfrm>
          <a:prstGeom prst="rect">
            <a:avLst/>
          </a:prstGeom>
        </p:spPr>
      </p:pic>
      <p:pic>
        <p:nvPicPr>
          <p:cNvPr id="14" name="Picture 13"/>
          <p:cNvPicPr>
            <a:picLocks noChangeAspect="1"/>
          </p:cNvPicPr>
          <p:nvPr userDrawn="1"/>
        </p:nvPicPr>
        <p:blipFill rotWithShape="1">
          <a:blip r:embed="rId5" cstate="print">
            <a:extLst>
              <a:ext uri="{28A0092B-C50C-407E-A947-70E740481C1C}">
                <a14:useLocalDpi xmlns:a14="http://schemas.microsoft.com/office/drawing/2010/main" val="0"/>
              </a:ext>
            </a:extLst>
          </a:blip>
          <a:srcRect l="4789" t="25473" r="4747" b="24999"/>
          <a:stretch/>
        </p:blipFill>
        <p:spPr>
          <a:xfrm>
            <a:off x="10209686" y="6383558"/>
            <a:ext cx="1550194" cy="274321"/>
          </a:xfrm>
          <a:prstGeom prst="rect">
            <a:avLst/>
          </a:prstGeom>
        </p:spPr>
      </p:pic>
    </p:spTree>
    <p:extLst>
      <p:ext uri="{BB962C8B-B14F-4D97-AF65-F5344CB8AC3E}">
        <p14:creationId xmlns:p14="http://schemas.microsoft.com/office/powerpoint/2010/main" val="113501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_Blan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800" y="5084763"/>
            <a:ext cx="5570538" cy="369332"/>
          </a:xfrm>
        </p:spPr>
        <p:txBody>
          <a:bodyPr wrap="square" lIns="0" tIns="0" rIns="0" bIns="0" anchor="t" anchorCtr="0">
            <a:spAutoFit/>
          </a:bodyPr>
          <a:lstStyle>
            <a:lvl1pPr algn="l">
              <a:defRPr sz="3000" b="0" cap="none" baseline="0">
                <a:solidFill>
                  <a:schemeClr val="bg1"/>
                </a:solidFill>
              </a:defRPr>
            </a:lvl1pPr>
          </a:lstStyle>
          <a:p>
            <a:r>
              <a:rPr lang="en-GB" dirty="0" smtClean="0"/>
              <a:t>Divider subtitle</a:t>
            </a:r>
            <a:endParaRPr lang="en-US" dirty="0"/>
          </a:p>
        </p:txBody>
      </p:sp>
      <p:sp>
        <p:nvSpPr>
          <p:cNvPr id="3" name="Text Placeholder 2"/>
          <p:cNvSpPr>
            <a:spLocks noGrp="1"/>
          </p:cNvSpPr>
          <p:nvPr>
            <p:ph type="body" idx="1" hasCustomPrompt="1"/>
          </p:nvPr>
        </p:nvSpPr>
        <p:spPr>
          <a:xfrm>
            <a:off x="431800" y="4379079"/>
            <a:ext cx="5570538" cy="677108"/>
          </a:xfrm>
        </p:spPr>
        <p:txBody>
          <a:bodyPr wrap="square" lIns="0" tIns="0" rIns="0" bIns="0" anchor="b" anchorCtr="0">
            <a:spAutoFit/>
          </a:bodyPr>
          <a:lstStyle>
            <a:lvl1pPr marL="0" indent="0">
              <a:buNone/>
              <a:defRPr sz="4400" b="0" baseline="0">
                <a:solidFill>
                  <a:schemeClr val="accent2"/>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3" indent="0">
              <a:buNone/>
              <a:defRPr sz="1400">
                <a:solidFill>
                  <a:schemeClr val="tx1">
                    <a:tint val="75000"/>
                  </a:schemeClr>
                </a:solidFill>
              </a:defRPr>
            </a:lvl4pPr>
            <a:lvl5pPr marL="1828551" indent="0">
              <a:buNone/>
              <a:defRPr sz="1400">
                <a:solidFill>
                  <a:schemeClr val="tx1">
                    <a:tint val="75000"/>
                  </a:schemeClr>
                </a:solidFill>
              </a:defRPr>
            </a:lvl5pPr>
            <a:lvl6pPr marL="2285689" indent="0">
              <a:buNone/>
              <a:defRPr sz="1400">
                <a:solidFill>
                  <a:schemeClr val="tx1">
                    <a:tint val="75000"/>
                  </a:schemeClr>
                </a:solidFill>
              </a:defRPr>
            </a:lvl6pPr>
            <a:lvl7pPr marL="2742827" indent="0">
              <a:buNone/>
              <a:defRPr sz="1400">
                <a:solidFill>
                  <a:schemeClr val="tx1">
                    <a:tint val="75000"/>
                  </a:schemeClr>
                </a:solidFill>
              </a:defRPr>
            </a:lvl7pPr>
            <a:lvl8pPr marL="3199965" indent="0">
              <a:buNone/>
              <a:defRPr sz="1400">
                <a:solidFill>
                  <a:schemeClr val="tx1">
                    <a:tint val="75000"/>
                  </a:schemeClr>
                </a:solidFill>
              </a:defRPr>
            </a:lvl8pPr>
            <a:lvl9pPr marL="3657103" indent="0">
              <a:buNone/>
              <a:defRPr sz="1400">
                <a:solidFill>
                  <a:schemeClr val="tx1">
                    <a:tint val="75000"/>
                  </a:schemeClr>
                </a:solidFill>
              </a:defRPr>
            </a:lvl9pPr>
          </a:lstStyle>
          <a:p>
            <a:pPr lvl="0"/>
            <a:r>
              <a:rPr lang="en-GB" dirty="0" smtClean="0"/>
              <a:t>Divider title</a:t>
            </a:r>
          </a:p>
        </p:txBody>
      </p:sp>
      <p:sp>
        <p:nvSpPr>
          <p:cNvPr id="9" name="Rectangle 8"/>
          <p:cNvSpPr/>
          <p:nvPr userDrawn="1"/>
        </p:nvSpPr>
        <p:spPr>
          <a:xfrm>
            <a:off x="-12700" y="6210000"/>
            <a:ext cx="12204700" cy="64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solidFill>
                <a:schemeClr val="bg1"/>
              </a:solidFill>
            </a:endParaRPr>
          </a:p>
        </p:txBody>
      </p:sp>
      <p:pic>
        <p:nvPicPr>
          <p:cNvPr id="10" name="Picture 3" descr="O:\GKN\Brand &amp; guidelines\Ribbon\GKN ribbon_4x3.png"/>
          <p:cNvPicPr preferRelativeResize="0">
            <a:picLocks noChangeArrowheads="1"/>
          </p:cNvPicPr>
          <p:nvPr userDrawn="1"/>
        </p:nvPicPr>
        <p:blipFill rotWithShape="1">
          <a:blip r:embed="rId2">
            <a:extLst>
              <a:ext uri="{28A0092B-C50C-407E-A947-70E740481C1C}">
                <a14:useLocalDpi xmlns:a14="http://schemas.microsoft.com/office/drawing/2010/main" val="0"/>
              </a:ext>
            </a:extLst>
          </a:blip>
          <a:srcRect l="305" t="692" b="1"/>
          <a:stretch/>
        </p:blipFill>
        <p:spPr bwMode="auto">
          <a:xfrm flipV="1">
            <a:off x="-12700" y="6165847"/>
            <a:ext cx="12204000" cy="79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995" y="6408638"/>
            <a:ext cx="1372916" cy="284400"/>
          </a:xfrm>
          <a:prstGeom prst="rect">
            <a:avLst/>
          </a:prstGeom>
        </p:spPr>
      </p:pic>
      <p:sp>
        <p:nvSpPr>
          <p:cNvPr id="18" name="TextBox 17"/>
          <p:cNvSpPr txBox="1"/>
          <p:nvPr userDrawn="1"/>
        </p:nvSpPr>
        <p:spPr>
          <a:xfrm>
            <a:off x="4165600" y="6353964"/>
            <a:ext cx="3860800" cy="307777"/>
          </a:xfrm>
          <a:prstGeom prst="rect">
            <a:avLst/>
          </a:prstGeom>
        </p:spPr>
        <p:txBody>
          <a:bodyPr vert="horz" lIns="0" tIns="0" rIns="0" bIns="0" rtlCol="0" anchor="ctr">
            <a:spAutoFit/>
          </a:bodyPr>
          <a:lstStyle>
            <a:defPPr>
              <a:defRPr lang="en-US"/>
            </a:defPPr>
            <a:lvl1pPr algn="ctr">
              <a:defRPr sz="800" cap="all" baseline="0">
                <a:solidFill>
                  <a:schemeClr val="accent1"/>
                </a:solidFill>
              </a:defRPr>
            </a:lvl1pPr>
          </a:lstStyle>
          <a:p>
            <a:pPr marL="0" marR="0" lvl="0" indent="0" algn="ctr" defTabSz="457138" rtl="0" eaLnBrk="1" fontAlgn="auto" latinLnBrk="0" hangingPunct="1">
              <a:lnSpc>
                <a:spcPct val="100000"/>
              </a:lnSpc>
              <a:spcBef>
                <a:spcPts val="0"/>
              </a:spcBef>
              <a:spcAft>
                <a:spcPts val="0"/>
              </a:spcAft>
              <a:buClrTx/>
              <a:buSzTx/>
              <a:buFontTx/>
              <a:buNone/>
              <a:tabLst/>
              <a:defRPr/>
            </a:pPr>
            <a:fld id="{E9C4E553-DD34-C646-9527-F478F494A52C}" type="slidenum">
              <a:rPr lang="en-US" sz="1000" smtClean="0"/>
              <a:pPr marL="0" marR="0" lvl="0" indent="0" algn="ctr" defTabSz="457138" rtl="0" eaLnBrk="1" fontAlgn="auto" latinLnBrk="0" hangingPunct="1">
                <a:lnSpc>
                  <a:spcPct val="100000"/>
                </a:lnSpc>
                <a:spcBef>
                  <a:spcPts val="0"/>
                </a:spcBef>
                <a:spcAft>
                  <a:spcPts val="0"/>
                </a:spcAft>
                <a:buClrTx/>
                <a:buSzTx/>
                <a:buFontTx/>
                <a:buNone/>
                <a:tabLst/>
                <a:defRPr/>
              </a:pPr>
              <a:t>‹#›</a:t>
            </a:fld>
            <a:r>
              <a:rPr lang="en-US" sz="1000" dirty="0" smtClean="0"/>
              <a:t/>
            </a:r>
            <a:br>
              <a:rPr lang="en-US" sz="1000" dirty="0" smtClean="0"/>
            </a:br>
            <a:r>
              <a:rPr lang="en-US" sz="1000" dirty="0" smtClean="0"/>
              <a:t>[DOCUMENT NAME]</a:t>
            </a:r>
            <a:endParaRPr lang="en-US" sz="1000" dirty="0"/>
          </a:p>
        </p:txBody>
      </p:sp>
      <p:pic>
        <p:nvPicPr>
          <p:cNvPr id="13" name="Picture 12"/>
          <p:cNvPicPr>
            <a:picLocks noChangeAspect="1"/>
          </p:cNvPicPr>
          <p:nvPr userDrawn="1"/>
        </p:nvPicPr>
        <p:blipFill rotWithShape="1">
          <a:blip r:embed="rId4" cstate="print">
            <a:extLst>
              <a:ext uri="{28A0092B-C50C-407E-A947-70E740481C1C}">
                <a14:useLocalDpi xmlns:a14="http://schemas.microsoft.com/office/drawing/2010/main" val="0"/>
              </a:ext>
            </a:extLst>
          </a:blip>
          <a:srcRect l="4789" t="25473" r="4747" b="24999"/>
          <a:stretch/>
        </p:blipFill>
        <p:spPr>
          <a:xfrm>
            <a:off x="10209686" y="6383558"/>
            <a:ext cx="1550194" cy="274321"/>
          </a:xfrm>
          <a:prstGeom prst="rect">
            <a:avLst/>
          </a:prstGeom>
        </p:spPr>
      </p:pic>
    </p:spTree>
    <p:extLst>
      <p:ext uri="{BB962C8B-B14F-4D97-AF65-F5344CB8AC3E}">
        <p14:creationId xmlns:p14="http://schemas.microsoft.com/office/powerpoint/2010/main" val="2780058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 1 column">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dirty="0" smtClean="0"/>
              <a:t>Page heading</a:t>
            </a:r>
            <a:endParaRPr lang="en-US" dirty="0"/>
          </a:p>
        </p:txBody>
      </p:sp>
      <p:sp>
        <p:nvSpPr>
          <p:cNvPr id="6" name="Text Placeholder 5"/>
          <p:cNvSpPr>
            <a:spLocks noGrp="1"/>
          </p:cNvSpPr>
          <p:nvPr>
            <p:ph type="body" sz="quarter" idx="10"/>
          </p:nvPr>
        </p:nvSpPr>
        <p:spPr>
          <a:xfrm>
            <a:off x="431800" y="980873"/>
            <a:ext cx="11328400" cy="1477328"/>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810920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 chart + Tex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31801" y="981076"/>
            <a:ext cx="5568951" cy="276999"/>
          </a:xfrm>
        </p:spPr>
        <p:txBody>
          <a:bodyPr>
            <a:spAutoFit/>
          </a:bodyPr>
          <a:lstStyle>
            <a:lvl1pPr>
              <a:defRPr/>
            </a:lvl1pPr>
          </a:lstStyle>
          <a:p>
            <a:pPr lvl="0"/>
            <a:r>
              <a:rPr lang="en-US" dirty="0" smtClean="0"/>
              <a:t>Chart name</a:t>
            </a:r>
          </a:p>
        </p:txBody>
      </p:sp>
      <p:sp>
        <p:nvSpPr>
          <p:cNvPr id="11" name="Text Placeholder 9"/>
          <p:cNvSpPr>
            <a:spLocks noGrp="1"/>
          </p:cNvSpPr>
          <p:nvPr>
            <p:ph type="body" sz="quarter" idx="11"/>
          </p:nvPr>
        </p:nvSpPr>
        <p:spPr>
          <a:xfrm>
            <a:off x="6191252" y="981076"/>
            <a:ext cx="5551949" cy="1477328"/>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1"/>
          <p:cNvSpPr>
            <a:spLocks noGrp="1"/>
          </p:cNvSpPr>
          <p:nvPr>
            <p:ph type="title" hasCustomPrompt="1"/>
          </p:nvPr>
        </p:nvSpPr>
        <p:spPr/>
        <p:txBody>
          <a:bodyPr/>
          <a:lstStyle/>
          <a:p>
            <a:r>
              <a:rPr lang="en-US" dirty="0" smtClean="0"/>
              <a:t>Page heading</a:t>
            </a:r>
            <a:endParaRPr lang="en-US" dirty="0"/>
          </a:p>
        </p:txBody>
      </p:sp>
      <p:sp>
        <p:nvSpPr>
          <p:cNvPr id="13" name="Text Placeholder 2"/>
          <p:cNvSpPr>
            <a:spLocks noGrp="1"/>
          </p:cNvSpPr>
          <p:nvPr>
            <p:ph type="body" sz="quarter" idx="12" hasCustomPrompt="1"/>
          </p:nvPr>
        </p:nvSpPr>
        <p:spPr>
          <a:xfrm>
            <a:off x="431801" y="5768975"/>
            <a:ext cx="5568951" cy="153888"/>
          </a:xfrm>
        </p:spPr>
        <p:txBody>
          <a:bodyPr/>
          <a:lstStyle>
            <a:lvl1pPr>
              <a:defRPr sz="1000" b="0">
                <a:solidFill>
                  <a:schemeClr val="bg2"/>
                </a:solidFill>
              </a:defRPr>
            </a:lvl1pPr>
          </a:lstStyle>
          <a:p>
            <a:pPr lvl="0"/>
            <a:r>
              <a:rPr lang="en-US" dirty="0" smtClean="0"/>
              <a:t>Source:</a:t>
            </a:r>
            <a:endParaRPr lang="en-US" dirty="0"/>
          </a:p>
        </p:txBody>
      </p:sp>
    </p:spTree>
    <p:extLst>
      <p:ext uri="{BB962C8B-B14F-4D97-AF65-F5344CB8AC3E}">
        <p14:creationId xmlns:p14="http://schemas.microsoft.com/office/powerpoint/2010/main" val="10225961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dirty="0" smtClean="0"/>
              <a:t>Page heading</a:t>
            </a:r>
            <a:endParaRPr lang="en-US" dirty="0"/>
          </a:p>
        </p:txBody>
      </p:sp>
      <p:sp>
        <p:nvSpPr>
          <p:cNvPr id="6" name="Text Placeholder 5"/>
          <p:cNvSpPr>
            <a:spLocks noGrp="1"/>
          </p:cNvSpPr>
          <p:nvPr>
            <p:ph type="body" sz="quarter" idx="10" hasCustomPrompt="1"/>
          </p:nvPr>
        </p:nvSpPr>
        <p:spPr>
          <a:xfrm>
            <a:off x="431800" y="1125539"/>
            <a:ext cx="11328400" cy="1477328"/>
          </a:xfrm>
        </p:spPr>
        <p:txBody>
          <a:bodyPr>
            <a:spAutoFit/>
          </a:bodyPr>
          <a:lstStyle>
            <a:lvl1pPr>
              <a:defRPr/>
            </a:lvl1pPr>
          </a:lstStyle>
          <a:p>
            <a:pPr lvl="0"/>
            <a:r>
              <a:rPr lang="en-US" dirty="0" smtClean="0"/>
              <a:t>Heading</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28958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31800" y="458004"/>
            <a:ext cx="11311400" cy="295466"/>
          </a:xfrm>
        </p:spPr>
        <p:txBody>
          <a:bodyPr/>
          <a:lstStyle/>
          <a:p>
            <a:r>
              <a:rPr lang="en-US" dirty="0" smtClean="0"/>
              <a:t>Page heading</a:t>
            </a:r>
            <a:endParaRPr lang="en-US" dirty="0"/>
          </a:p>
        </p:txBody>
      </p:sp>
      <p:sp>
        <p:nvSpPr>
          <p:cNvPr id="9" name="Text Placeholder 8"/>
          <p:cNvSpPr>
            <a:spLocks noGrp="1"/>
          </p:cNvSpPr>
          <p:nvPr>
            <p:ph type="body" sz="quarter" idx="13"/>
          </p:nvPr>
        </p:nvSpPr>
        <p:spPr>
          <a:xfrm>
            <a:off x="431801" y="1125538"/>
            <a:ext cx="5568951" cy="1477328"/>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8"/>
          <p:cNvSpPr>
            <a:spLocks noGrp="1"/>
          </p:cNvSpPr>
          <p:nvPr>
            <p:ph type="body" sz="quarter" idx="14"/>
          </p:nvPr>
        </p:nvSpPr>
        <p:spPr>
          <a:xfrm>
            <a:off x="6191251" y="1125538"/>
            <a:ext cx="5568949" cy="1477328"/>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99804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image" Target="../media/image1.png"/><Relationship Id="rId3" Type="http://schemas.openxmlformats.org/officeDocument/2006/relationships/slideLayout" Target="../slideLayouts/slideLayout10.xml"/><Relationship Id="rId21" Type="http://schemas.openxmlformats.org/officeDocument/2006/relationships/image" Target="../media/image4.png"/><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theme" Target="../theme/theme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image" Target="../media/image2.png"/><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1800" y="1125538"/>
            <a:ext cx="11311400" cy="1477328"/>
          </a:xfrm>
          <a:prstGeom prst="rect">
            <a:avLst/>
          </a:prstGeom>
        </p:spPr>
        <p:txBody>
          <a:bodyPr vert="horz" lIns="0" tIns="0" rIns="0" bIns="0" rtlCol="0">
            <a:spAutoFit/>
          </a:bodyPr>
          <a:lstStyle/>
          <a:p>
            <a:pPr lvl="0"/>
            <a:r>
              <a:rPr lang="en-US" dirty="0" smtClean="0"/>
              <a:t>Heading</a:t>
            </a:r>
          </a:p>
          <a:p>
            <a:pPr lvl="1"/>
            <a:r>
              <a:rPr lang="en-US" dirty="0" smtClean="0"/>
              <a:t>Second level   </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431800" y="458004"/>
            <a:ext cx="11311400" cy="295466"/>
          </a:xfrm>
          <a:prstGeom prst="rect">
            <a:avLst/>
          </a:prstGeom>
        </p:spPr>
        <p:txBody>
          <a:bodyPr vert="horz" lIns="0" tIns="0" rIns="0" bIns="0" rtlCol="0" anchor="ctr" anchorCtr="0">
            <a:spAutoFit/>
          </a:bodyPr>
          <a:lstStyle/>
          <a:p>
            <a:r>
              <a:rPr lang="en-US" dirty="0" smtClean="0"/>
              <a:t>Page heading</a:t>
            </a:r>
            <a:endParaRPr lang="en-US" dirty="0"/>
          </a:p>
        </p:txBody>
      </p:sp>
      <p:sp>
        <p:nvSpPr>
          <p:cNvPr id="7" name="Rectangle 6"/>
          <p:cNvSpPr/>
          <p:nvPr userDrawn="1"/>
        </p:nvSpPr>
        <p:spPr>
          <a:xfrm>
            <a:off x="-12700" y="6210000"/>
            <a:ext cx="12204700" cy="64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solidFill>
                <a:schemeClr val="bg1"/>
              </a:solidFill>
            </a:endParaRPr>
          </a:p>
        </p:txBody>
      </p:sp>
      <p:pic>
        <p:nvPicPr>
          <p:cNvPr id="10" name="Picture 3" descr="O:\GKN\Brand &amp; guidelines\Ribbon\GKN ribbon_4x3.png"/>
          <p:cNvPicPr preferRelativeResize="0">
            <a:picLocks noChangeArrowheads="1"/>
          </p:cNvPicPr>
          <p:nvPr userDrawn="1"/>
        </p:nvPicPr>
        <p:blipFill rotWithShape="1">
          <a:blip r:embed="rId9">
            <a:extLst>
              <a:ext uri="{28A0092B-C50C-407E-A947-70E740481C1C}">
                <a14:useLocalDpi xmlns:a14="http://schemas.microsoft.com/office/drawing/2010/main" val="0"/>
              </a:ext>
            </a:extLst>
          </a:blip>
          <a:srcRect l="305" t="692" b="1"/>
          <a:stretch/>
        </p:blipFill>
        <p:spPr bwMode="auto">
          <a:xfrm flipV="1">
            <a:off x="-12700" y="6165847"/>
            <a:ext cx="12204000" cy="792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4165600" y="6353964"/>
            <a:ext cx="3860800" cy="307777"/>
          </a:xfrm>
          <a:prstGeom prst="rect">
            <a:avLst/>
          </a:prstGeom>
        </p:spPr>
        <p:txBody>
          <a:bodyPr vert="horz" lIns="0" tIns="0" rIns="0" bIns="0" rtlCol="0" anchor="ctr">
            <a:spAutoFit/>
          </a:bodyPr>
          <a:lstStyle>
            <a:defPPr>
              <a:defRPr lang="en-US"/>
            </a:defPPr>
            <a:lvl1pPr algn="ctr">
              <a:defRPr sz="800" cap="all" baseline="0">
                <a:solidFill>
                  <a:schemeClr val="accent1"/>
                </a:solidFill>
              </a:defRPr>
            </a:lvl1pPr>
          </a:lstStyle>
          <a:p>
            <a:pPr marL="0" marR="0" lvl="0" indent="0" algn="ctr" defTabSz="457138" rtl="0" eaLnBrk="1" fontAlgn="auto" latinLnBrk="0" hangingPunct="1">
              <a:lnSpc>
                <a:spcPct val="100000"/>
              </a:lnSpc>
              <a:spcBef>
                <a:spcPts val="0"/>
              </a:spcBef>
              <a:spcAft>
                <a:spcPts val="0"/>
              </a:spcAft>
              <a:buClrTx/>
              <a:buSzTx/>
              <a:buFontTx/>
              <a:buNone/>
              <a:tabLst/>
              <a:defRPr/>
            </a:pPr>
            <a:fld id="{E9C4E553-DD34-C646-9527-F478F494A52C}" type="slidenum">
              <a:rPr lang="en-US" sz="1000" smtClean="0"/>
              <a:pPr marL="0" marR="0" lvl="0" indent="0" algn="ctr" defTabSz="457138" rtl="0" eaLnBrk="1" fontAlgn="auto" latinLnBrk="0" hangingPunct="1">
                <a:lnSpc>
                  <a:spcPct val="100000"/>
                </a:lnSpc>
                <a:spcBef>
                  <a:spcPts val="0"/>
                </a:spcBef>
                <a:spcAft>
                  <a:spcPts val="0"/>
                </a:spcAft>
                <a:buClrTx/>
                <a:buSzTx/>
                <a:buFontTx/>
                <a:buNone/>
                <a:tabLst/>
                <a:defRPr/>
              </a:pPr>
              <a:t>‹#›</a:t>
            </a:fld>
            <a:r>
              <a:rPr lang="en-US" sz="1000" dirty="0" smtClean="0"/>
              <a:t/>
            </a:r>
            <a:br>
              <a:rPr lang="en-US" sz="1000" dirty="0" smtClean="0"/>
            </a:br>
            <a:r>
              <a:rPr lang="en-US" sz="1000" dirty="0" smtClean="0"/>
              <a:t>[DOCUMENT NAME]</a:t>
            </a:r>
            <a:endParaRPr lang="en-US" sz="1000" dirty="0"/>
          </a:p>
        </p:txBody>
      </p:sp>
      <p:pic>
        <p:nvPicPr>
          <p:cNvPr id="4" name="Pictur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31995" y="6408638"/>
            <a:ext cx="1372916" cy="284400"/>
          </a:xfrm>
          <a:prstGeom prst="rect">
            <a:avLst/>
          </a:prstGeom>
        </p:spPr>
      </p:pic>
      <p:pic>
        <p:nvPicPr>
          <p:cNvPr id="9" name="Picture 8"/>
          <p:cNvPicPr>
            <a:picLocks noChangeAspect="1"/>
          </p:cNvPicPr>
          <p:nvPr userDrawn="1"/>
        </p:nvPicPr>
        <p:blipFill rotWithShape="1">
          <a:blip r:embed="rId11" cstate="print">
            <a:extLst>
              <a:ext uri="{28A0092B-C50C-407E-A947-70E740481C1C}">
                <a14:useLocalDpi xmlns:a14="http://schemas.microsoft.com/office/drawing/2010/main" val="0"/>
              </a:ext>
            </a:extLst>
          </a:blip>
          <a:srcRect l="4789" t="25473" r="4747" b="24999"/>
          <a:stretch/>
        </p:blipFill>
        <p:spPr>
          <a:xfrm>
            <a:off x="10209686" y="6383558"/>
            <a:ext cx="1550194" cy="274321"/>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959" r:id="rId2"/>
    <p:sldLayoutId id="2147483960" r:id="rId3"/>
    <p:sldLayoutId id="2147483961" r:id="rId4"/>
    <p:sldLayoutId id="2147483921" r:id="rId5"/>
    <p:sldLayoutId id="2147483966" r:id="rId6"/>
    <p:sldLayoutId id="2147483967" r:id="rId7"/>
  </p:sldLayoutIdLst>
  <p:hf sldNum="0" hdr="0" dt="0"/>
  <p:txStyles>
    <p:titleStyle>
      <a:lvl1pPr algn="l" defTabSz="457138" rtl="0" eaLnBrk="1" latinLnBrk="0" hangingPunct="1">
        <a:lnSpc>
          <a:spcPct val="80000"/>
        </a:lnSpc>
        <a:spcBef>
          <a:spcPct val="0"/>
        </a:spcBef>
        <a:buNone/>
        <a:defRPr sz="2400" b="1" kern="1200">
          <a:solidFill>
            <a:schemeClr val="bg1"/>
          </a:solidFill>
          <a:latin typeface="+mj-lt"/>
          <a:ea typeface="+mj-ea"/>
          <a:cs typeface="+mj-cs"/>
        </a:defRPr>
      </a:lvl1pPr>
    </p:titleStyle>
    <p:bodyStyle>
      <a:lvl1pPr marL="0" indent="0" algn="l" defTabSz="457138" rtl="0" eaLnBrk="1" latinLnBrk="0" hangingPunct="1">
        <a:spcBef>
          <a:spcPts val="0"/>
        </a:spcBef>
        <a:spcAft>
          <a:spcPts val="600"/>
        </a:spcAft>
        <a:buFont typeface="Arial"/>
        <a:buNone/>
        <a:defRPr sz="1800" b="1" kern="1200">
          <a:solidFill>
            <a:schemeClr val="accent1"/>
          </a:solidFill>
          <a:latin typeface="+mn-lt"/>
          <a:ea typeface="+mn-ea"/>
          <a:cs typeface="+mn-cs"/>
        </a:defRPr>
      </a:lvl1pPr>
      <a:lvl2pPr marL="266700" indent="-266700" algn="l" defTabSz="457138" rtl="0" eaLnBrk="1" latinLnBrk="0" hangingPunct="1">
        <a:spcBef>
          <a:spcPts val="0"/>
        </a:spcBef>
        <a:spcAft>
          <a:spcPts val="600"/>
        </a:spcAft>
        <a:buClr>
          <a:schemeClr val="accent2"/>
        </a:buClr>
        <a:buSzPct val="100000"/>
        <a:buFontTx/>
        <a:buBlip>
          <a:blip r:embed="rId12"/>
        </a:buBlip>
        <a:defRPr sz="1600" b="0" kern="1200">
          <a:solidFill>
            <a:schemeClr val="accent1"/>
          </a:solidFill>
          <a:latin typeface="+mn-lt"/>
          <a:ea typeface="+mn-ea"/>
          <a:cs typeface="+mn-cs"/>
        </a:defRPr>
      </a:lvl2pPr>
      <a:lvl3pPr marL="447675" indent="-180975" algn="l" defTabSz="457138" rtl="0" eaLnBrk="1" latinLnBrk="0" hangingPunct="1">
        <a:spcBef>
          <a:spcPts val="0"/>
        </a:spcBef>
        <a:spcAft>
          <a:spcPts val="600"/>
        </a:spcAft>
        <a:buClr>
          <a:schemeClr val="accent1"/>
        </a:buClr>
        <a:buFont typeface="Arial" pitchFamily="34" charset="0"/>
        <a:buChar char="−"/>
        <a:defRPr sz="1400" kern="1200">
          <a:solidFill>
            <a:schemeClr val="accent1"/>
          </a:solidFill>
          <a:latin typeface="+mn-lt"/>
          <a:ea typeface="+mn-ea"/>
          <a:cs typeface="+mn-cs"/>
        </a:defRPr>
      </a:lvl3pPr>
      <a:lvl4pPr marL="628650" indent="-180975" algn="l" defTabSz="457138" rtl="0" eaLnBrk="1" latinLnBrk="0" hangingPunct="1">
        <a:spcBef>
          <a:spcPts val="0"/>
        </a:spcBef>
        <a:spcAft>
          <a:spcPts val="600"/>
        </a:spcAft>
        <a:buClr>
          <a:schemeClr val="accent1"/>
        </a:buClr>
        <a:buFont typeface="Arial" pitchFamily="34" charset="0"/>
        <a:buChar char="−"/>
        <a:defRPr sz="1400" kern="1200">
          <a:solidFill>
            <a:schemeClr val="accent1"/>
          </a:solidFill>
          <a:latin typeface="+mn-lt"/>
          <a:ea typeface="+mn-ea"/>
          <a:cs typeface="+mn-cs"/>
        </a:defRPr>
      </a:lvl4pPr>
      <a:lvl5pPr marL="804863" indent="-176213" algn="l" defTabSz="457138" rtl="0" eaLnBrk="1" latinLnBrk="0" hangingPunct="1">
        <a:spcBef>
          <a:spcPts val="0"/>
        </a:spcBef>
        <a:spcAft>
          <a:spcPts val="600"/>
        </a:spcAft>
        <a:buClr>
          <a:schemeClr val="accent1"/>
        </a:buClr>
        <a:buFont typeface="Arial" pitchFamily="34" charset="0"/>
        <a:buChar char="−"/>
        <a:defRPr sz="1400" kern="1200">
          <a:solidFill>
            <a:schemeClr val="accent1"/>
          </a:solidFill>
          <a:latin typeface="+mn-lt"/>
          <a:ea typeface="+mn-ea"/>
          <a:cs typeface="+mn-cs"/>
        </a:defRPr>
      </a:lvl5pPr>
      <a:lvl6pPr marL="2514258" indent="-228569"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9"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4" indent="-228569"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1" indent="-228569" algn="l" defTabSz="45713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8" rtl="0" eaLnBrk="1" latinLnBrk="0" hangingPunct="1">
        <a:defRPr sz="1800" kern="1200">
          <a:solidFill>
            <a:schemeClr val="tx1"/>
          </a:solidFill>
          <a:latin typeface="+mn-lt"/>
          <a:ea typeface="+mn-ea"/>
          <a:cs typeface="+mn-cs"/>
        </a:defRPr>
      </a:lvl1pPr>
      <a:lvl2pPr marL="457138" algn="l" defTabSz="457138" rtl="0" eaLnBrk="1" latinLnBrk="0" hangingPunct="1">
        <a:defRPr sz="1800" kern="1200">
          <a:solidFill>
            <a:schemeClr val="tx1"/>
          </a:solidFill>
          <a:latin typeface="+mn-lt"/>
          <a:ea typeface="+mn-ea"/>
          <a:cs typeface="+mn-cs"/>
        </a:defRPr>
      </a:lvl2pPr>
      <a:lvl3pPr marL="914276" algn="l" defTabSz="457138" rtl="0" eaLnBrk="1" latinLnBrk="0" hangingPunct="1">
        <a:defRPr sz="1800" kern="1200">
          <a:solidFill>
            <a:schemeClr val="tx1"/>
          </a:solidFill>
          <a:latin typeface="+mn-lt"/>
          <a:ea typeface="+mn-ea"/>
          <a:cs typeface="+mn-cs"/>
        </a:defRPr>
      </a:lvl3pPr>
      <a:lvl4pPr marL="1371413" algn="l" defTabSz="457138" rtl="0" eaLnBrk="1" latinLnBrk="0" hangingPunct="1">
        <a:defRPr sz="1800" kern="1200">
          <a:solidFill>
            <a:schemeClr val="tx1"/>
          </a:solidFill>
          <a:latin typeface="+mn-lt"/>
          <a:ea typeface="+mn-ea"/>
          <a:cs typeface="+mn-cs"/>
        </a:defRPr>
      </a:lvl4pPr>
      <a:lvl5pPr marL="1828551" algn="l" defTabSz="457138" rtl="0" eaLnBrk="1" latinLnBrk="0" hangingPunct="1">
        <a:defRPr sz="1800" kern="1200">
          <a:solidFill>
            <a:schemeClr val="tx1"/>
          </a:solidFill>
          <a:latin typeface="+mn-lt"/>
          <a:ea typeface="+mn-ea"/>
          <a:cs typeface="+mn-cs"/>
        </a:defRPr>
      </a:lvl5pPr>
      <a:lvl6pPr marL="2285689" algn="l" defTabSz="457138" rtl="0" eaLnBrk="1" latinLnBrk="0" hangingPunct="1">
        <a:defRPr sz="1800" kern="1200">
          <a:solidFill>
            <a:schemeClr val="tx1"/>
          </a:solidFill>
          <a:latin typeface="+mn-lt"/>
          <a:ea typeface="+mn-ea"/>
          <a:cs typeface="+mn-cs"/>
        </a:defRPr>
      </a:lvl6pPr>
      <a:lvl7pPr marL="2742827" algn="l" defTabSz="457138" rtl="0" eaLnBrk="1" latinLnBrk="0" hangingPunct="1">
        <a:defRPr sz="1800" kern="1200">
          <a:solidFill>
            <a:schemeClr val="tx1"/>
          </a:solidFill>
          <a:latin typeface="+mn-lt"/>
          <a:ea typeface="+mn-ea"/>
          <a:cs typeface="+mn-cs"/>
        </a:defRPr>
      </a:lvl7pPr>
      <a:lvl8pPr marL="3199965" algn="l" defTabSz="457138" rtl="0" eaLnBrk="1" latinLnBrk="0" hangingPunct="1">
        <a:defRPr sz="1800" kern="1200">
          <a:solidFill>
            <a:schemeClr val="tx1"/>
          </a:solidFill>
          <a:latin typeface="+mn-lt"/>
          <a:ea typeface="+mn-ea"/>
          <a:cs typeface="+mn-cs"/>
        </a:defRPr>
      </a:lvl8pPr>
      <a:lvl9pPr marL="3657103" algn="l" defTabSz="457138"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709" userDrawn="1">
          <p15:clr>
            <a:srgbClr val="F26B43"/>
          </p15:clr>
        </p15:guide>
        <p15:guide id="2" orient="horz" pos="3725" userDrawn="1">
          <p15:clr>
            <a:srgbClr val="F26B43"/>
          </p15:clr>
        </p15:guide>
        <p15:guide id="4" pos="271" userDrawn="1">
          <p15:clr>
            <a:srgbClr val="F26B43"/>
          </p15:clr>
        </p15:guide>
        <p15:guide id="5" pos="7403" userDrawn="1">
          <p15:clr>
            <a:srgbClr val="F26B43"/>
          </p15:clr>
        </p15:guide>
        <p15:guide id="6" pos="3899" userDrawn="1">
          <p15:clr>
            <a:srgbClr val="F26B43"/>
          </p15:clr>
        </p15:guide>
        <p15:guide id="7" pos="3781" userDrawn="1">
          <p15:clr>
            <a:srgbClr val="F26B43"/>
          </p15:clr>
        </p15:guide>
        <p15:guide id="10" pos="153" userDrawn="1">
          <p15:clr>
            <a:srgbClr val="F26B43"/>
          </p15:clr>
        </p15:guide>
        <p15:guide id="11" pos="7519" userDrawn="1">
          <p15:clr>
            <a:srgbClr val="F26B43"/>
          </p15:clr>
        </p15:guide>
        <p15:guide id="12" pos="2567" userDrawn="1">
          <p15:clr>
            <a:srgbClr val="F26B43"/>
          </p15:clr>
        </p15:guide>
        <p15:guide id="13" pos="2681" userDrawn="1">
          <p15:clr>
            <a:srgbClr val="F26B43"/>
          </p15:clr>
        </p15:guide>
        <p15:guide id="14" pos="4979" userDrawn="1">
          <p15:clr>
            <a:srgbClr val="F26B43"/>
          </p15:clr>
        </p15:guide>
        <p15:guide id="15" pos="510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12700" y="0"/>
            <a:ext cx="12203938" cy="100126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solidFill>
                <a:schemeClr val="bg1"/>
              </a:solidFill>
            </a:endParaRPr>
          </a:p>
        </p:txBody>
      </p:sp>
      <p:sp>
        <p:nvSpPr>
          <p:cNvPr id="10" name="Rectangle 9"/>
          <p:cNvSpPr/>
          <p:nvPr userDrawn="1"/>
        </p:nvSpPr>
        <p:spPr>
          <a:xfrm>
            <a:off x="-12700" y="6210000"/>
            <a:ext cx="12204700" cy="64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solidFill>
                <a:schemeClr val="bg1"/>
              </a:solidFill>
            </a:endParaRPr>
          </a:p>
        </p:txBody>
      </p:sp>
      <p:pic>
        <p:nvPicPr>
          <p:cNvPr id="11" name="Picture 3" descr="O:\GKN\Brand &amp; guidelines\Ribbon\GKN ribbon_4x3.png"/>
          <p:cNvPicPr preferRelativeResize="0">
            <a:picLocks noChangeArrowheads="1"/>
          </p:cNvPicPr>
          <p:nvPr userDrawn="1"/>
        </p:nvPicPr>
        <p:blipFill rotWithShape="1">
          <a:blip r:embed="rId18">
            <a:extLst>
              <a:ext uri="{28A0092B-C50C-407E-A947-70E740481C1C}">
                <a14:useLocalDpi xmlns:a14="http://schemas.microsoft.com/office/drawing/2010/main" val="0"/>
              </a:ext>
            </a:extLst>
          </a:blip>
          <a:srcRect l="305" t="692" b="1"/>
          <a:stretch/>
        </p:blipFill>
        <p:spPr bwMode="auto">
          <a:xfrm flipV="1">
            <a:off x="-12700" y="6165847"/>
            <a:ext cx="12204000" cy="79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431995" y="6408638"/>
            <a:ext cx="1372916" cy="284400"/>
          </a:xfrm>
          <a:prstGeom prst="rect">
            <a:avLst/>
          </a:prstGeom>
        </p:spPr>
      </p:pic>
      <p:sp>
        <p:nvSpPr>
          <p:cNvPr id="3" name="Text Placeholder 2"/>
          <p:cNvSpPr>
            <a:spLocks noGrp="1"/>
          </p:cNvSpPr>
          <p:nvPr>
            <p:ph type="body" idx="1"/>
          </p:nvPr>
        </p:nvSpPr>
        <p:spPr>
          <a:xfrm>
            <a:off x="431800" y="1125538"/>
            <a:ext cx="11311400" cy="1477328"/>
          </a:xfrm>
          <a:prstGeom prst="rect">
            <a:avLst/>
          </a:prstGeom>
        </p:spPr>
        <p:txBody>
          <a:bodyPr vert="horz" lIns="0" tIns="0" rIns="0" bIns="0" rtlCol="0">
            <a:spAutoFit/>
          </a:bodyPr>
          <a:lstStyle/>
          <a:p>
            <a:pPr lvl="0"/>
            <a:r>
              <a:rPr lang="en-US" dirty="0" smtClean="0"/>
              <a:t>Heading</a:t>
            </a:r>
          </a:p>
          <a:p>
            <a:pPr lvl="1"/>
            <a:r>
              <a:rPr lang="en-US" dirty="0" smtClean="0"/>
              <a:t>Second level   </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431800" y="458004"/>
            <a:ext cx="11311400" cy="295466"/>
          </a:xfrm>
          <a:prstGeom prst="rect">
            <a:avLst/>
          </a:prstGeom>
        </p:spPr>
        <p:txBody>
          <a:bodyPr vert="horz" lIns="0" tIns="0" rIns="0" bIns="0" rtlCol="0" anchor="ctr" anchorCtr="0">
            <a:spAutoFit/>
          </a:bodyPr>
          <a:lstStyle/>
          <a:p>
            <a:r>
              <a:rPr lang="en-US" dirty="0" smtClean="0"/>
              <a:t>Page heading</a:t>
            </a:r>
            <a:endParaRPr lang="en-US" dirty="0"/>
          </a:p>
        </p:txBody>
      </p:sp>
      <p:sp>
        <p:nvSpPr>
          <p:cNvPr id="4" name="TextBox 3"/>
          <p:cNvSpPr txBox="1"/>
          <p:nvPr/>
        </p:nvSpPr>
        <p:spPr>
          <a:xfrm>
            <a:off x="4165600" y="6353964"/>
            <a:ext cx="3860800" cy="307777"/>
          </a:xfrm>
          <a:prstGeom prst="rect">
            <a:avLst/>
          </a:prstGeom>
        </p:spPr>
        <p:txBody>
          <a:bodyPr vert="horz" lIns="0" tIns="0" rIns="0" bIns="0" rtlCol="0" anchor="ctr">
            <a:spAutoFit/>
          </a:bodyPr>
          <a:lstStyle>
            <a:defPPr>
              <a:defRPr lang="en-US"/>
            </a:defPPr>
            <a:lvl1pPr algn="ctr">
              <a:defRPr sz="800" cap="all" baseline="0">
                <a:solidFill>
                  <a:schemeClr val="accent1"/>
                </a:solidFill>
              </a:defRPr>
            </a:lvl1pPr>
          </a:lstStyle>
          <a:p>
            <a:pPr marL="0" marR="0" lvl="0" indent="0" algn="ctr" defTabSz="457138" rtl="0" eaLnBrk="1" fontAlgn="auto" latinLnBrk="0" hangingPunct="1">
              <a:lnSpc>
                <a:spcPct val="100000"/>
              </a:lnSpc>
              <a:spcBef>
                <a:spcPts val="0"/>
              </a:spcBef>
              <a:spcAft>
                <a:spcPts val="0"/>
              </a:spcAft>
              <a:buClrTx/>
              <a:buSzTx/>
              <a:buFontTx/>
              <a:buNone/>
              <a:tabLst/>
              <a:defRPr/>
            </a:pPr>
            <a:fld id="{E9C4E553-DD34-C646-9527-F478F494A52C}" type="slidenum">
              <a:rPr lang="en-US" sz="1000" smtClean="0"/>
              <a:pPr marL="0" marR="0" lvl="0" indent="0" algn="ctr" defTabSz="457138" rtl="0" eaLnBrk="1" fontAlgn="auto" latinLnBrk="0" hangingPunct="1">
                <a:lnSpc>
                  <a:spcPct val="100000"/>
                </a:lnSpc>
                <a:spcBef>
                  <a:spcPts val="0"/>
                </a:spcBef>
                <a:spcAft>
                  <a:spcPts val="0"/>
                </a:spcAft>
                <a:buClrTx/>
                <a:buSzTx/>
                <a:buFontTx/>
                <a:buNone/>
                <a:tabLst/>
                <a:defRPr/>
              </a:pPr>
              <a:t>‹#›</a:t>
            </a:fld>
            <a:r>
              <a:rPr lang="en-US" sz="1000" dirty="0" smtClean="0"/>
              <a:t/>
            </a:r>
            <a:br>
              <a:rPr lang="en-US" sz="1000" dirty="0" smtClean="0"/>
            </a:br>
            <a:r>
              <a:rPr lang="en-US" sz="1000" dirty="0" smtClean="0"/>
              <a:t>[DOCUMENT NAME]</a:t>
            </a:r>
            <a:endParaRPr lang="en-US" sz="1000" dirty="0"/>
          </a:p>
        </p:txBody>
      </p:sp>
      <p:pic>
        <p:nvPicPr>
          <p:cNvPr id="17" name="Picture 16"/>
          <p:cNvPicPr>
            <a:picLocks noChangeAspect="1"/>
          </p:cNvPicPr>
          <p:nvPr userDrawn="1"/>
        </p:nvPicPr>
        <p:blipFill rotWithShape="1">
          <a:blip r:embed="rId20">
            <a:extLst>
              <a:ext uri="{28A0092B-C50C-407E-A947-70E740481C1C}">
                <a14:useLocalDpi xmlns:a14="http://schemas.microsoft.com/office/drawing/2010/main" val="0"/>
              </a:ext>
            </a:extLst>
          </a:blip>
          <a:srcRect r="36829"/>
          <a:stretch/>
        </p:blipFill>
        <p:spPr>
          <a:xfrm>
            <a:off x="10496550" y="10133"/>
            <a:ext cx="1704503" cy="1283077"/>
          </a:xfrm>
          <a:prstGeom prst="rect">
            <a:avLst/>
          </a:prstGeom>
        </p:spPr>
      </p:pic>
    </p:spTree>
    <p:extLst>
      <p:ext uri="{BB962C8B-B14F-4D97-AF65-F5344CB8AC3E}">
        <p14:creationId xmlns:p14="http://schemas.microsoft.com/office/powerpoint/2010/main" val="1901446958"/>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Lst>
  <p:hf sldNum="0" hdr="0" dt="0"/>
  <p:txStyles>
    <p:titleStyle>
      <a:lvl1pPr algn="l" defTabSz="457138" rtl="0" eaLnBrk="1" latinLnBrk="0" hangingPunct="1">
        <a:lnSpc>
          <a:spcPct val="80000"/>
        </a:lnSpc>
        <a:spcBef>
          <a:spcPct val="0"/>
        </a:spcBef>
        <a:buNone/>
        <a:defRPr sz="2400" b="1" kern="1200">
          <a:solidFill>
            <a:schemeClr val="bg1"/>
          </a:solidFill>
          <a:latin typeface="+mj-lt"/>
          <a:ea typeface="+mj-ea"/>
          <a:cs typeface="+mj-cs"/>
        </a:defRPr>
      </a:lvl1pPr>
    </p:titleStyle>
    <p:bodyStyle>
      <a:lvl1pPr marL="0" indent="0" algn="l" defTabSz="457138" rtl="0" eaLnBrk="1" latinLnBrk="0" hangingPunct="1">
        <a:spcBef>
          <a:spcPts val="0"/>
        </a:spcBef>
        <a:spcAft>
          <a:spcPts val="600"/>
        </a:spcAft>
        <a:buFont typeface="Arial"/>
        <a:buNone/>
        <a:defRPr sz="1800" b="1" kern="1200">
          <a:solidFill>
            <a:schemeClr val="accent1"/>
          </a:solidFill>
          <a:latin typeface="+mn-lt"/>
          <a:ea typeface="+mn-ea"/>
          <a:cs typeface="+mn-cs"/>
        </a:defRPr>
      </a:lvl1pPr>
      <a:lvl2pPr marL="266700" indent="-266700" algn="l" defTabSz="457138" rtl="0" eaLnBrk="1" latinLnBrk="0" hangingPunct="1">
        <a:spcBef>
          <a:spcPts val="0"/>
        </a:spcBef>
        <a:spcAft>
          <a:spcPts val="600"/>
        </a:spcAft>
        <a:buClr>
          <a:schemeClr val="accent2"/>
        </a:buClr>
        <a:buSzPct val="100000"/>
        <a:buFontTx/>
        <a:buBlip>
          <a:blip r:embed="rId21"/>
        </a:buBlip>
        <a:defRPr sz="1600" b="0" kern="1200">
          <a:solidFill>
            <a:schemeClr val="accent1"/>
          </a:solidFill>
          <a:latin typeface="+mn-lt"/>
          <a:ea typeface="+mn-ea"/>
          <a:cs typeface="+mn-cs"/>
        </a:defRPr>
      </a:lvl2pPr>
      <a:lvl3pPr marL="447675" indent="-180975" algn="l" defTabSz="457138" rtl="0" eaLnBrk="1" latinLnBrk="0" hangingPunct="1">
        <a:spcBef>
          <a:spcPts val="0"/>
        </a:spcBef>
        <a:spcAft>
          <a:spcPts val="600"/>
        </a:spcAft>
        <a:buClr>
          <a:schemeClr val="accent1"/>
        </a:buClr>
        <a:buFont typeface="Arial" pitchFamily="34" charset="0"/>
        <a:buChar char="−"/>
        <a:defRPr sz="1400" kern="1200">
          <a:solidFill>
            <a:schemeClr val="accent1"/>
          </a:solidFill>
          <a:latin typeface="+mn-lt"/>
          <a:ea typeface="+mn-ea"/>
          <a:cs typeface="+mn-cs"/>
        </a:defRPr>
      </a:lvl3pPr>
      <a:lvl4pPr marL="628650" indent="-180975" algn="l" defTabSz="457138" rtl="0" eaLnBrk="1" latinLnBrk="0" hangingPunct="1">
        <a:spcBef>
          <a:spcPts val="0"/>
        </a:spcBef>
        <a:spcAft>
          <a:spcPts val="600"/>
        </a:spcAft>
        <a:buClr>
          <a:schemeClr val="accent1"/>
        </a:buClr>
        <a:buFont typeface="Arial" pitchFamily="34" charset="0"/>
        <a:buChar char="−"/>
        <a:defRPr sz="1400" kern="1200">
          <a:solidFill>
            <a:schemeClr val="accent1"/>
          </a:solidFill>
          <a:latin typeface="+mn-lt"/>
          <a:ea typeface="+mn-ea"/>
          <a:cs typeface="+mn-cs"/>
        </a:defRPr>
      </a:lvl4pPr>
      <a:lvl5pPr marL="804863" indent="-176213" algn="l" defTabSz="457138" rtl="0" eaLnBrk="1" latinLnBrk="0" hangingPunct="1">
        <a:spcBef>
          <a:spcPts val="0"/>
        </a:spcBef>
        <a:spcAft>
          <a:spcPts val="600"/>
        </a:spcAft>
        <a:buClr>
          <a:schemeClr val="accent1"/>
        </a:buClr>
        <a:buFont typeface="Arial" pitchFamily="34" charset="0"/>
        <a:buChar char="−"/>
        <a:defRPr sz="1400" kern="1200">
          <a:solidFill>
            <a:schemeClr val="accent1"/>
          </a:solidFill>
          <a:latin typeface="+mn-lt"/>
          <a:ea typeface="+mn-ea"/>
          <a:cs typeface="+mn-cs"/>
        </a:defRPr>
      </a:lvl5pPr>
      <a:lvl6pPr marL="2514258" indent="-228569"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9"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4" indent="-228569"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1" indent="-228569" algn="l" defTabSz="45713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8" rtl="0" eaLnBrk="1" latinLnBrk="0" hangingPunct="1">
        <a:defRPr sz="1800" kern="1200">
          <a:solidFill>
            <a:schemeClr val="tx1"/>
          </a:solidFill>
          <a:latin typeface="+mn-lt"/>
          <a:ea typeface="+mn-ea"/>
          <a:cs typeface="+mn-cs"/>
        </a:defRPr>
      </a:lvl1pPr>
      <a:lvl2pPr marL="457138" algn="l" defTabSz="457138" rtl="0" eaLnBrk="1" latinLnBrk="0" hangingPunct="1">
        <a:defRPr sz="1800" kern="1200">
          <a:solidFill>
            <a:schemeClr val="tx1"/>
          </a:solidFill>
          <a:latin typeface="+mn-lt"/>
          <a:ea typeface="+mn-ea"/>
          <a:cs typeface="+mn-cs"/>
        </a:defRPr>
      </a:lvl2pPr>
      <a:lvl3pPr marL="914276" algn="l" defTabSz="457138" rtl="0" eaLnBrk="1" latinLnBrk="0" hangingPunct="1">
        <a:defRPr sz="1800" kern="1200">
          <a:solidFill>
            <a:schemeClr val="tx1"/>
          </a:solidFill>
          <a:latin typeface="+mn-lt"/>
          <a:ea typeface="+mn-ea"/>
          <a:cs typeface="+mn-cs"/>
        </a:defRPr>
      </a:lvl3pPr>
      <a:lvl4pPr marL="1371413" algn="l" defTabSz="457138" rtl="0" eaLnBrk="1" latinLnBrk="0" hangingPunct="1">
        <a:defRPr sz="1800" kern="1200">
          <a:solidFill>
            <a:schemeClr val="tx1"/>
          </a:solidFill>
          <a:latin typeface="+mn-lt"/>
          <a:ea typeface="+mn-ea"/>
          <a:cs typeface="+mn-cs"/>
        </a:defRPr>
      </a:lvl4pPr>
      <a:lvl5pPr marL="1828551" algn="l" defTabSz="457138" rtl="0" eaLnBrk="1" latinLnBrk="0" hangingPunct="1">
        <a:defRPr sz="1800" kern="1200">
          <a:solidFill>
            <a:schemeClr val="tx1"/>
          </a:solidFill>
          <a:latin typeface="+mn-lt"/>
          <a:ea typeface="+mn-ea"/>
          <a:cs typeface="+mn-cs"/>
        </a:defRPr>
      </a:lvl5pPr>
      <a:lvl6pPr marL="2285689" algn="l" defTabSz="457138" rtl="0" eaLnBrk="1" latinLnBrk="0" hangingPunct="1">
        <a:defRPr sz="1800" kern="1200">
          <a:solidFill>
            <a:schemeClr val="tx1"/>
          </a:solidFill>
          <a:latin typeface="+mn-lt"/>
          <a:ea typeface="+mn-ea"/>
          <a:cs typeface="+mn-cs"/>
        </a:defRPr>
      </a:lvl6pPr>
      <a:lvl7pPr marL="2742827" algn="l" defTabSz="457138" rtl="0" eaLnBrk="1" latinLnBrk="0" hangingPunct="1">
        <a:defRPr sz="1800" kern="1200">
          <a:solidFill>
            <a:schemeClr val="tx1"/>
          </a:solidFill>
          <a:latin typeface="+mn-lt"/>
          <a:ea typeface="+mn-ea"/>
          <a:cs typeface="+mn-cs"/>
        </a:defRPr>
      </a:lvl7pPr>
      <a:lvl8pPr marL="3199965" algn="l" defTabSz="457138" rtl="0" eaLnBrk="1" latinLnBrk="0" hangingPunct="1">
        <a:defRPr sz="1800" kern="1200">
          <a:solidFill>
            <a:schemeClr val="tx1"/>
          </a:solidFill>
          <a:latin typeface="+mn-lt"/>
          <a:ea typeface="+mn-ea"/>
          <a:cs typeface="+mn-cs"/>
        </a:defRPr>
      </a:lvl8pPr>
      <a:lvl9pPr marL="3657103" algn="l" defTabSz="457138"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709">
          <p15:clr>
            <a:srgbClr val="F26B43"/>
          </p15:clr>
        </p15:guide>
        <p15:guide id="2" orient="horz" pos="3725">
          <p15:clr>
            <a:srgbClr val="F26B43"/>
          </p15:clr>
        </p15:guide>
        <p15:guide id="3" pos="271">
          <p15:clr>
            <a:srgbClr val="F26B43"/>
          </p15:clr>
        </p15:guide>
        <p15:guide id="4" pos="7403">
          <p15:clr>
            <a:srgbClr val="F26B43"/>
          </p15:clr>
        </p15:guide>
        <p15:guide id="5" pos="3899">
          <p15:clr>
            <a:srgbClr val="F26B43"/>
          </p15:clr>
        </p15:guide>
        <p15:guide id="6" pos="3772" userDrawn="1">
          <p15:clr>
            <a:srgbClr val="F26B43"/>
          </p15:clr>
        </p15:guide>
        <p15:guide id="7" pos="153">
          <p15:clr>
            <a:srgbClr val="F26B43"/>
          </p15:clr>
        </p15:guide>
        <p15:guide id="8" pos="7519">
          <p15:clr>
            <a:srgbClr val="F26B43"/>
          </p15:clr>
        </p15:guide>
        <p15:guide id="9" pos="2567">
          <p15:clr>
            <a:srgbClr val="F26B43"/>
          </p15:clr>
        </p15:guide>
        <p15:guide id="10" pos="2681">
          <p15:clr>
            <a:srgbClr val="F26B43"/>
          </p15:clr>
        </p15:guide>
        <p15:guide id="11" pos="4979">
          <p15:clr>
            <a:srgbClr val="F26B43"/>
          </p15:clr>
        </p15:guide>
        <p15:guide id="12" pos="510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9.xml"/><Relationship Id="rId6" Type="http://schemas.microsoft.com/office/2007/relationships/hdphoto" Target="../media/hdphoto6.wdp"/><Relationship Id="rId5" Type="http://schemas.openxmlformats.org/officeDocument/2006/relationships/image" Target="../media/image30.pn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hemeOverride" Target="../theme/themeOverride1.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image" Target="../media/image15.png"/><Relationship Id="rId7" Type="http://schemas.microsoft.com/office/2007/relationships/hdphoto" Target="../media/hdphoto1.wdp"/><Relationship Id="rId12"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9.xml"/><Relationship Id="rId6" Type="http://schemas.openxmlformats.org/officeDocument/2006/relationships/image" Target="../media/image18.png"/><Relationship Id="rId11" Type="http://schemas.openxmlformats.org/officeDocument/2006/relationships/image" Target="../media/image21.png"/><Relationship Id="rId5" Type="http://schemas.openxmlformats.org/officeDocument/2006/relationships/image" Target="../media/image17.png"/><Relationship Id="rId15" Type="http://schemas.openxmlformats.org/officeDocument/2006/relationships/image" Target="../media/image24.png"/><Relationship Id="rId10" Type="http://schemas.openxmlformats.org/officeDocument/2006/relationships/image" Target="../media/image20.png"/><Relationship Id="rId4" Type="http://schemas.openxmlformats.org/officeDocument/2006/relationships/image" Target="../media/image16.png"/><Relationship Id="rId9" Type="http://schemas.microsoft.com/office/2007/relationships/hdphoto" Target="../media/hdphoto2.wdp"/><Relationship Id="rId1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8.xml"/><Relationship Id="rId1" Type="http://schemas.openxmlformats.org/officeDocument/2006/relationships/themeOverride" Target="../theme/themeOverride2.xml"/><Relationship Id="rId5" Type="http://schemas.openxmlformats.org/officeDocument/2006/relationships/image" Target="../media/image4.png"/><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image" Target="../media/image28.jpg"/><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31800" y="2417996"/>
            <a:ext cx="11760200" cy="492443"/>
          </a:xfrm>
        </p:spPr>
        <p:txBody>
          <a:bodyPr/>
          <a:lstStyle/>
          <a:p>
            <a:r>
              <a:rPr lang="en-GB" sz="4000" dirty="0"/>
              <a:t>Auto Evaluation of NDT </a:t>
            </a:r>
            <a:r>
              <a:rPr lang="en-GB" sz="4000" dirty="0" smtClean="0"/>
              <a:t>Data</a:t>
            </a:r>
            <a:endParaRPr lang="en-US" sz="4000" dirty="0"/>
          </a:p>
        </p:txBody>
      </p:sp>
      <p:sp>
        <p:nvSpPr>
          <p:cNvPr id="6" name="Subtitle 5"/>
          <p:cNvSpPr>
            <a:spLocks noGrp="1"/>
          </p:cNvSpPr>
          <p:nvPr>
            <p:ph type="subTitle" idx="1"/>
          </p:nvPr>
        </p:nvSpPr>
        <p:spPr>
          <a:xfrm>
            <a:off x="432120" y="2920467"/>
            <a:ext cx="11328080" cy="430887"/>
          </a:xfrm>
        </p:spPr>
        <p:txBody>
          <a:bodyPr/>
          <a:lstStyle/>
          <a:p>
            <a:r>
              <a:rPr lang="en-US" b="1" dirty="0"/>
              <a:t>BINDT Aerospace Event </a:t>
            </a:r>
          </a:p>
        </p:txBody>
      </p:sp>
      <p:sp>
        <p:nvSpPr>
          <p:cNvPr id="7" name="Text Placeholder 6"/>
          <p:cNvSpPr>
            <a:spLocks noGrp="1"/>
          </p:cNvSpPr>
          <p:nvPr>
            <p:ph type="body" sz="quarter" idx="13"/>
          </p:nvPr>
        </p:nvSpPr>
        <p:spPr>
          <a:xfrm>
            <a:off x="431800" y="3389959"/>
            <a:ext cx="11328429" cy="692497"/>
          </a:xfrm>
        </p:spPr>
        <p:txBody>
          <a:bodyPr/>
          <a:lstStyle/>
          <a:p>
            <a:r>
              <a:rPr lang="en-US" dirty="0" smtClean="0"/>
              <a:t>April 2018</a:t>
            </a:r>
          </a:p>
          <a:p>
            <a:r>
              <a:rPr lang="en-US" dirty="0" smtClean="0"/>
              <a:t>GKN Aerospace - Global Technology</a:t>
            </a:r>
          </a:p>
        </p:txBody>
      </p:sp>
      <p:sp>
        <p:nvSpPr>
          <p:cNvPr id="8" name="TextBox 7"/>
          <p:cNvSpPr txBox="1"/>
          <p:nvPr/>
        </p:nvSpPr>
        <p:spPr>
          <a:xfrm>
            <a:off x="4606635" y="6533634"/>
            <a:ext cx="2810165" cy="215444"/>
          </a:xfrm>
          <a:prstGeom prst="rect">
            <a:avLst/>
          </a:prstGeom>
          <a:solidFill>
            <a:schemeClr val="bg1"/>
          </a:solidFill>
          <a:ln w="31750" cmpd="dbl">
            <a:solidFill>
              <a:schemeClr val="accent1"/>
            </a:solidFill>
          </a:ln>
        </p:spPr>
        <p:txBody>
          <a:bodyPr wrap="square" rtlCol="0">
            <a:spAutoFit/>
          </a:bodyPr>
          <a:lstStyle/>
          <a:p>
            <a:r>
              <a:rPr lang="en-GB" sz="800" cap="all" dirty="0">
                <a:solidFill>
                  <a:schemeClr val="accent1"/>
                </a:solidFill>
              </a:rPr>
              <a:t>This document contains no technical data</a:t>
            </a:r>
          </a:p>
        </p:txBody>
      </p:sp>
    </p:spTree>
    <p:extLst>
      <p:ext uri="{BB962C8B-B14F-4D97-AF65-F5344CB8AC3E}">
        <p14:creationId xmlns:p14="http://schemas.microsoft.com/office/powerpoint/2010/main" val="3652500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482626"/>
            <a:ext cx="11311400" cy="246221"/>
          </a:xfrm>
        </p:spPr>
        <p:txBody>
          <a:bodyPr/>
          <a:lstStyle/>
          <a:p>
            <a:r>
              <a:rPr lang="en-GB" sz="2000" dirty="0" smtClean="0"/>
              <a:t>Next steps?</a:t>
            </a:r>
            <a:endParaRPr lang="en-GB" sz="2000" dirty="0"/>
          </a:p>
        </p:txBody>
      </p:sp>
      <p:sp>
        <p:nvSpPr>
          <p:cNvPr id="6" name="Rectangle 5"/>
          <p:cNvSpPr/>
          <p:nvPr/>
        </p:nvSpPr>
        <p:spPr>
          <a:xfrm>
            <a:off x="215897" y="4462933"/>
            <a:ext cx="11417301" cy="1631216"/>
          </a:xfrm>
          <a:prstGeom prst="rect">
            <a:avLst/>
          </a:prstGeom>
        </p:spPr>
        <p:txBody>
          <a:bodyPr wrap="square">
            <a:spAutoFit/>
          </a:bodyPr>
          <a:lstStyle/>
          <a:p>
            <a:pPr marL="0" lvl="1">
              <a:spcAft>
                <a:spcPts val="600"/>
              </a:spcAft>
              <a:buClr>
                <a:srgbClr val="FFCC33"/>
              </a:buClr>
              <a:buSzPct val="100000"/>
            </a:pPr>
            <a:r>
              <a:rPr lang="en-GB" sz="1600" b="1" dirty="0" smtClean="0">
                <a:solidFill>
                  <a:srgbClr val="336699"/>
                </a:solidFill>
              </a:rPr>
              <a:t>Key steps for the NDT Industry?</a:t>
            </a:r>
          </a:p>
          <a:p>
            <a:pPr marL="266700" lvl="1" indent="-266700">
              <a:spcAft>
                <a:spcPts val="600"/>
              </a:spcAft>
              <a:buClr>
                <a:srgbClr val="FFCC33"/>
              </a:buClr>
              <a:buSzPct val="100000"/>
              <a:buBlip>
                <a:blip r:embed="rId2"/>
              </a:buBlip>
            </a:pPr>
            <a:r>
              <a:rPr lang="en-GB" sz="1600" dirty="0" smtClean="0">
                <a:solidFill>
                  <a:srgbClr val="336699"/>
                </a:solidFill>
              </a:rPr>
              <a:t>Continue to improve data acquisition thereby improving NDT data quality</a:t>
            </a:r>
            <a:endParaRPr lang="en-GB" sz="1600" dirty="0">
              <a:solidFill>
                <a:srgbClr val="336699"/>
              </a:solidFill>
            </a:endParaRPr>
          </a:p>
          <a:p>
            <a:pPr marL="266700" lvl="1" indent="-266700">
              <a:spcAft>
                <a:spcPts val="600"/>
              </a:spcAft>
              <a:buClr>
                <a:srgbClr val="FFCC33"/>
              </a:buClr>
              <a:buSzPct val="100000"/>
              <a:buBlip>
                <a:blip r:embed="rId2"/>
              </a:buBlip>
            </a:pPr>
            <a:r>
              <a:rPr lang="en-GB" sz="1600" dirty="0" smtClean="0">
                <a:solidFill>
                  <a:srgbClr val="336699"/>
                </a:solidFill>
              </a:rPr>
              <a:t>Automation of NDT processes is essential (this is Industry 3.0!) – cannot progress to Industry 4.0 without this</a:t>
            </a:r>
          </a:p>
          <a:p>
            <a:pPr marL="266700" lvl="1" indent="-266700">
              <a:spcAft>
                <a:spcPts val="600"/>
              </a:spcAft>
              <a:buClr>
                <a:srgbClr val="FFCC33"/>
              </a:buClr>
              <a:buSzPct val="100000"/>
              <a:buBlip>
                <a:blip r:embed="rId2"/>
              </a:buBlip>
            </a:pPr>
            <a:r>
              <a:rPr lang="en-GB" sz="1600" dirty="0" smtClean="0">
                <a:solidFill>
                  <a:srgbClr val="336699"/>
                </a:solidFill>
              </a:rPr>
              <a:t>Continue work </a:t>
            </a:r>
            <a:r>
              <a:rPr lang="en-GB" sz="1600" dirty="0">
                <a:solidFill>
                  <a:srgbClr val="336699"/>
                </a:solidFill>
              </a:rPr>
              <a:t>on defect simulation </a:t>
            </a:r>
            <a:r>
              <a:rPr lang="en-GB" sz="1600" dirty="0" smtClean="0">
                <a:solidFill>
                  <a:srgbClr val="336699"/>
                </a:solidFill>
              </a:rPr>
              <a:t>technologies for digital twin</a:t>
            </a:r>
            <a:endParaRPr lang="en-GB" sz="1600" dirty="0">
              <a:solidFill>
                <a:srgbClr val="336699"/>
              </a:solidFill>
            </a:endParaRPr>
          </a:p>
          <a:p>
            <a:pPr marL="266700" lvl="1" indent="-266700">
              <a:spcAft>
                <a:spcPts val="600"/>
              </a:spcAft>
              <a:buClr>
                <a:srgbClr val="FFCC33"/>
              </a:buClr>
              <a:buSzPct val="100000"/>
              <a:buBlip>
                <a:blip r:embed="rId2"/>
              </a:buBlip>
            </a:pPr>
            <a:r>
              <a:rPr lang="en-GB" sz="1600" dirty="0" smtClean="0">
                <a:solidFill>
                  <a:srgbClr val="336699"/>
                </a:solidFill>
              </a:rPr>
              <a:t>Important to work on standardization of data formats - particularly for new technologies</a:t>
            </a:r>
          </a:p>
        </p:txBody>
      </p:sp>
      <p:pic>
        <p:nvPicPr>
          <p:cNvPr id="7" name="Picture 6" descr="P:\WoT Docs\Review - Commerical Systems\Software\IT Platforms\IOT Platform Leaders.PNG"/>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21200" y="1153465"/>
            <a:ext cx="3606800" cy="3144367"/>
          </a:xfrm>
          <a:prstGeom prst="rect">
            <a:avLst/>
          </a:prstGeom>
          <a:noFill/>
          <a:ln>
            <a:noFill/>
          </a:ln>
        </p:spPr>
      </p:pic>
      <p:pic>
        <p:nvPicPr>
          <p:cNvPr id="8" name="Picture 7"/>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8496300" y="1041803"/>
            <a:ext cx="3471861" cy="3256029"/>
          </a:xfrm>
          <a:prstGeom prst="rect">
            <a:avLst/>
          </a:prstGeom>
        </p:spPr>
      </p:pic>
      <p:sp>
        <p:nvSpPr>
          <p:cNvPr id="9" name="Rectangle 8"/>
          <p:cNvSpPr/>
          <p:nvPr/>
        </p:nvSpPr>
        <p:spPr>
          <a:xfrm>
            <a:off x="215897" y="1181731"/>
            <a:ext cx="4178301" cy="2616101"/>
          </a:xfrm>
          <a:prstGeom prst="rect">
            <a:avLst/>
          </a:prstGeom>
        </p:spPr>
        <p:txBody>
          <a:bodyPr wrap="square">
            <a:spAutoFit/>
          </a:bodyPr>
          <a:lstStyle/>
          <a:p>
            <a:pPr marL="0" lvl="1">
              <a:spcAft>
                <a:spcPts val="600"/>
              </a:spcAft>
              <a:buClr>
                <a:srgbClr val="FFCC33"/>
              </a:buClr>
              <a:buSzPct val="100000"/>
            </a:pPr>
            <a:r>
              <a:rPr lang="en-GB" sz="1600" b="1" dirty="0" smtClean="0">
                <a:solidFill>
                  <a:srgbClr val="336699"/>
                </a:solidFill>
              </a:rPr>
              <a:t>To integrate with Industry 4.0 systems</a:t>
            </a:r>
          </a:p>
          <a:p>
            <a:pPr marL="266700" lvl="1" indent="-266700">
              <a:spcAft>
                <a:spcPts val="600"/>
              </a:spcAft>
              <a:buClr>
                <a:srgbClr val="FFCC33"/>
              </a:buClr>
              <a:buSzPct val="100000"/>
              <a:buBlip>
                <a:blip r:embed="rId2"/>
              </a:buBlip>
            </a:pPr>
            <a:r>
              <a:rPr lang="en-GB" sz="1600" dirty="0" smtClean="0">
                <a:solidFill>
                  <a:srgbClr val="336699"/>
                </a:solidFill>
              </a:rPr>
              <a:t>There are key software suppliers that have integrated factory solutions. GKN has done a down selection </a:t>
            </a:r>
          </a:p>
          <a:p>
            <a:pPr marL="266700" lvl="1" indent="-266700">
              <a:spcAft>
                <a:spcPts val="600"/>
              </a:spcAft>
              <a:buClr>
                <a:srgbClr val="FFCC33"/>
              </a:buClr>
              <a:buSzPct val="100000"/>
              <a:buBlip>
                <a:blip r:embed="rId2"/>
              </a:buBlip>
            </a:pPr>
            <a:r>
              <a:rPr lang="en-GB" sz="1600" dirty="0" smtClean="0">
                <a:solidFill>
                  <a:srgbClr val="336699"/>
                </a:solidFill>
              </a:rPr>
              <a:t>There already have been market studies on these suppliers</a:t>
            </a:r>
            <a:endParaRPr lang="en-GB" sz="1600" dirty="0">
              <a:solidFill>
                <a:srgbClr val="336699"/>
              </a:solidFill>
            </a:endParaRPr>
          </a:p>
          <a:p>
            <a:pPr marL="266700" lvl="1" indent="-266700">
              <a:spcAft>
                <a:spcPts val="600"/>
              </a:spcAft>
              <a:buClr>
                <a:srgbClr val="FFCC33"/>
              </a:buClr>
              <a:buSzPct val="100000"/>
              <a:buBlip>
                <a:blip r:embed="rId2"/>
              </a:buBlip>
            </a:pPr>
            <a:r>
              <a:rPr lang="en-GB" sz="1600" dirty="0" smtClean="0">
                <a:solidFill>
                  <a:srgbClr val="336699"/>
                </a:solidFill>
              </a:rPr>
              <a:t>NDT systems will need to be compatible with these key suppliers</a:t>
            </a:r>
          </a:p>
          <a:p>
            <a:pPr marL="0" lvl="1">
              <a:spcAft>
                <a:spcPts val="600"/>
              </a:spcAft>
              <a:buClr>
                <a:srgbClr val="FFCC33"/>
              </a:buClr>
              <a:buSzPct val="100000"/>
            </a:pPr>
            <a:endParaRPr lang="en-GB" sz="1600" dirty="0">
              <a:solidFill>
                <a:srgbClr val="336699"/>
              </a:solidFill>
            </a:endParaRPr>
          </a:p>
        </p:txBody>
      </p:sp>
      <p:sp>
        <p:nvSpPr>
          <p:cNvPr id="10" name="Rectangle 9"/>
          <p:cNvSpPr/>
          <p:nvPr/>
        </p:nvSpPr>
        <p:spPr>
          <a:xfrm>
            <a:off x="4924216" y="4278267"/>
            <a:ext cx="2510624" cy="338554"/>
          </a:xfrm>
          <a:prstGeom prst="rect">
            <a:avLst/>
          </a:prstGeom>
        </p:spPr>
        <p:txBody>
          <a:bodyPr wrap="none">
            <a:spAutoFit/>
          </a:bodyPr>
          <a:lstStyle/>
          <a:p>
            <a:r>
              <a:rPr lang="en-GB" sz="1600" b="1" dirty="0"/>
              <a:t>IDC </a:t>
            </a:r>
            <a:r>
              <a:rPr lang="en-GB" sz="1600" b="1" dirty="0" err="1"/>
              <a:t>MarketScape</a:t>
            </a:r>
            <a:r>
              <a:rPr lang="en-GB" sz="1600" b="1" dirty="0"/>
              <a:t> (2017)</a:t>
            </a:r>
            <a:endParaRPr lang="en-GB" sz="1600" dirty="0"/>
          </a:p>
        </p:txBody>
      </p:sp>
      <p:sp>
        <p:nvSpPr>
          <p:cNvPr id="11" name="Rectangle 10"/>
          <p:cNvSpPr/>
          <p:nvPr/>
        </p:nvSpPr>
        <p:spPr>
          <a:xfrm>
            <a:off x="8496300" y="4332812"/>
            <a:ext cx="3506473" cy="338554"/>
          </a:xfrm>
          <a:prstGeom prst="rect">
            <a:avLst/>
          </a:prstGeom>
        </p:spPr>
        <p:txBody>
          <a:bodyPr wrap="none">
            <a:spAutoFit/>
          </a:bodyPr>
          <a:lstStyle/>
          <a:p>
            <a:r>
              <a:rPr lang="en-GB" sz="1600" b="1" dirty="0" err="1"/>
              <a:t>Forrestor</a:t>
            </a:r>
            <a:r>
              <a:rPr lang="en-GB" sz="1600" b="1" dirty="0"/>
              <a:t> Wave Research Q4 2016</a:t>
            </a:r>
            <a:endParaRPr lang="en-GB" sz="1600" dirty="0"/>
          </a:p>
        </p:txBody>
      </p:sp>
      <p:sp>
        <p:nvSpPr>
          <p:cNvPr id="13" name="TextBox 12"/>
          <p:cNvSpPr txBox="1"/>
          <p:nvPr/>
        </p:nvSpPr>
        <p:spPr>
          <a:xfrm>
            <a:off x="4606635" y="6514584"/>
            <a:ext cx="2810165" cy="215444"/>
          </a:xfrm>
          <a:prstGeom prst="rect">
            <a:avLst/>
          </a:prstGeom>
          <a:solidFill>
            <a:schemeClr val="bg1"/>
          </a:solidFill>
          <a:ln w="31750" cmpd="dbl">
            <a:solidFill>
              <a:schemeClr val="accent1"/>
            </a:solidFill>
          </a:ln>
        </p:spPr>
        <p:txBody>
          <a:bodyPr wrap="square" rtlCol="0">
            <a:spAutoFit/>
          </a:bodyPr>
          <a:lstStyle/>
          <a:p>
            <a:r>
              <a:rPr lang="en-GB" sz="800" cap="all" dirty="0">
                <a:solidFill>
                  <a:schemeClr val="accent1"/>
                </a:solidFill>
              </a:rPr>
              <a:t>This document contains no technical data</a:t>
            </a:r>
          </a:p>
        </p:txBody>
      </p:sp>
    </p:spTree>
    <p:extLst>
      <p:ext uri="{BB962C8B-B14F-4D97-AF65-F5344CB8AC3E}">
        <p14:creationId xmlns:p14="http://schemas.microsoft.com/office/powerpoint/2010/main" val="1817657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482626"/>
            <a:ext cx="11311400" cy="246221"/>
          </a:xfrm>
        </p:spPr>
        <p:txBody>
          <a:bodyPr/>
          <a:lstStyle/>
          <a:p>
            <a:r>
              <a:rPr lang="en-GB" sz="2000" dirty="0"/>
              <a:t>Auto Evaluation of NDT Data</a:t>
            </a:r>
          </a:p>
        </p:txBody>
      </p:sp>
      <p:sp>
        <p:nvSpPr>
          <p:cNvPr id="3" name="Text Placeholder 2"/>
          <p:cNvSpPr>
            <a:spLocks noGrp="1"/>
          </p:cNvSpPr>
          <p:nvPr>
            <p:ph type="body" sz="quarter" idx="13"/>
          </p:nvPr>
        </p:nvSpPr>
        <p:spPr>
          <a:xfrm>
            <a:off x="4876801" y="3081338"/>
            <a:ext cx="2438399" cy="307777"/>
          </a:xfrm>
        </p:spPr>
        <p:txBody>
          <a:bodyPr/>
          <a:lstStyle/>
          <a:p>
            <a:r>
              <a:rPr lang="en-GB" sz="2000" dirty="0" smtClean="0"/>
              <a:t>End Presentation</a:t>
            </a:r>
            <a:endParaRPr lang="en-GB" sz="2000" dirty="0"/>
          </a:p>
        </p:txBody>
      </p:sp>
      <p:sp>
        <p:nvSpPr>
          <p:cNvPr id="5" name="TextBox 4"/>
          <p:cNvSpPr txBox="1"/>
          <p:nvPr/>
        </p:nvSpPr>
        <p:spPr>
          <a:xfrm>
            <a:off x="4606635" y="6514584"/>
            <a:ext cx="2810165" cy="215444"/>
          </a:xfrm>
          <a:prstGeom prst="rect">
            <a:avLst/>
          </a:prstGeom>
          <a:solidFill>
            <a:schemeClr val="bg1"/>
          </a:solidFill>
          <a:ln w="31750" cmpd="dbl">
            <a:solidFill>
              <a:schemeClr val="accent1"/>
            </a:solidFill>
          </a:ln>
        </p:spPr>
        <p:txBody>
          <a:bodyPr wrap="square" rtlCol="0">
            <a:spAutoFit/>
          </a:bodyPr>
          <a:lstStyle/>
          <a:p>
            <a:r>
              <a:rPr lang="en-GB" sz="800" cap="all" dirty="0">
                <a:solidFill>
                  <a:schemeClr val="accent1"/>
                </a:solidFill>
              </a:rPr>
              <a:t>This document contains no technical data</a:t>
            </a:r>
          </a:p>
        </p:txBody>
      </p:sp>
    </p:spTree>
    <p:extLst>
      <p:ext uri="{BB962C8B-B14F-4D97-AF65-F5344CB8AC3E}">
        <p14:creationId xmlns:p14="http://schemas.microsoft.com/office/powerpoint/2010/main" val="950139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458004"/>
            <a:ext cx="11311400" cy="295466"/>
          </a:xfrm>
        </p:spPr>
        <p:txBody>
          <a:bodyPr/>
          <a:lstStyle/>
          <a:p>
            <a:r>
              <a:rPr lang="en-GB" dirty="0"/>
              <a:t>What is Industry 4.0</a:t>
            </a:r>
            <a:r>
              <a:rPr lang="en-GB" dirty="0" smtClean="0"/>
              <a:t>? Extra slide/info…..</a:t>
            </a:r>
            <a:endParaRPr lang="en-GB" dirty="0"/>
          </a:p>
        </p:txBody>
      </p:sp>
      <p:pic>
        <p:nvPicPr>
          <p:cNvPr id="7" name="Picture 6"/>
          <p:cNvPicPr/>
          <p:nvPr/>
        </p:nvPicPr>
        <p:blipFill rotWithShape="1">
          <a:blip r:embed="rId2"/>
          <a:srcRect r="24154"/>
          <a:stretch/>
        </p:blipFill>
        <p:spPr bwMode="auto">
          <a:xfrm>
            <a:off x="5080000" y="1103527"/>
            <a:ext cx="6912610" cy="4895850"/>
          </a:xfrm>
          <a:prstGeom prst="rect">
            <a:avLst/>
          </a:prstGeom>
          <a:ln>
            <a:noFill/>
          </a:ln>
          <a:extLst>
            <a:ext uri="{53640926-AAD7-44D8-BBD7-CCE9431645EC}">
              <a14:shadowObscured xmlns:a14="http://schemas.microsoft.com/office/drawing/2010/main"/>
            </a:ext>
          </a:extLst>
        </p:spPr>
      </p:pic>
      <p:sp>
        <p:nvSpPr>
          <p:cNvPr id="3" name="Rectangle 1"/>
          <p:cNvSpPr>
            <a:spLocks noChangeArrowheads="1"/>
          </p:cNvSpPr>
          <p:nvPr/>
        </p:nvSpPr>
        <p:spPr bwMode="auto">
          <a:xfrm rot="10800000" flipV="1">
            <a:off x="571498" y="1581682"/>
            <a:ext cx="4724401"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66700" marR="0" lvl="1" indent="-266700" fontAlgn="base">
              <a:lnSpc>
                <a:spcPct val="100000"/>
              </a:lnSpc>
              <a:spcAft>
                <a:spcPts val="600"/>
              </a:spcAft>
              <a:buClr>
                <a:schemeClr val="accent2"/>
              </a:buClr>
              <a:buSzPct val="100000"/>
              <a:buBlip>
                <a:blip r:embed="rId3"/>
              </a:buBlip>
              <a:tabLst/>
            </a:pPr>
            <a:r>
              <a:rPr lang="en-US" altLang="en-US" sz="1600" dirty="0">
                <a:solidFill>
                  <a:schemeClr val="accent1"/>
                </a:solidFill>
              </a:rPr>
              <a:t>IEEE P2413 is an active project that is currently involved in defining an architecture framework, addressing descriptions of various IoT domains, definitions of IoT domain abstractions, and identification of commonalities between different IoT domains. </a:t>
            </a:r>
          </a:p>
          <a:p>
            <a:pPr marL="266700" marR="0" lvl="1" indent="-266700" fontAlgn="base">
              <a:lnSpc>
                <a:spcPct val="100000"/>
              </a:lnSpc>
              <a:spcAft>
                <a:spcPts val="600"/>
              </a:spcAft>
              <a:buClr>
                <a:schemeClr val="accent2"/>
              </a:buClr>
              <a:buSzPct val="100000"/>
              <a:buBlip>
                <a:blip r:embed="rId3"/>
              </a:buBlip>
              <a:tabLst/>
            </a:pPr>
            <a:r>
              <a:rPr lang="en-US" altLang="en-US" sz="1600" dirty="0">
                <a:solidFill>
                  <a:schemeClr val="accent1"/>
                </a:solidFill>
              </a:rPr>
              <a:t>There is no definitive international standard to describe the definition and architecture for IoT. </a:t>
            </a:r>
          </a:p>
          <a:p>
            <a:pPr marL="266700" marR="0" lvl="1" indent="-266700" fontAlgn="base">
              <a:lnSpc>
                <a:spcPct val="100000"/>
              </a:lnSpc>
              <a:spcAft>
                <a:spcPts val="600"/>
              </a:spcAft>
              <a:buClr>
                <a:schemeClr val="accent2"/>
              </a:buClr>
              <a:buSzPct val="100000"/>
              <a:buBlip>
                <a:blip r:embed="rId3"/>
              </a:buBlip>
              <a:tabLst/>
            </a:pPr>
            <a:r>
              <a:rPr lang="en-US" altLang="en-US" sz="1600" dirty="0">
                <a:solidFill>
                  <a:schemeClr val="accent1"/>
                </a:solidFill>
              </a:rPr>
              <a:t>There are several other concepts such as Internet of Everything (IoE), Industrial Internet and Machine-to-machine (M2M) which has an overlapping or similar functionality of IoT. A concept disambiguation graph [shown right] explains the distinction in scope of each concept</a:t>
            </a:r>
            <a:r>
              <a:rPr lang="en-GB" altLang="en-US" sz="1600" dirty="0">
                <a:solidFill>
                  <a:schemeClr val="accent1"/>
                </a:solidFill>
              </a:rPr>
              <a:t> </a:t>
            </a:r>
          </a:p>
        </p:txBody>
      </p:sp>
      <p:sp>
        <p:nvSpPr>
          <p:cNvPr id="5" name="TextBox 4"/>
          <p:cNvSpPr txBox="1"/>
          <p:nvPr/>
        </p:nvSpPr>
        <p:spPr>
          <a:xfrm>
            <a:off x="4606635" y="6533634"/>
            <a:ext cx="2810165" cy="215444"/>
          </a:xfrm>
          <a:prstGeom prst="rect">
            <a:avLst/>
          </a:prstGeom>
          <a:solidFill>
            <a:schemeClr val="bg1"/>
          </a:solidFill>
        </p:spPr>
        <p:txBody>
          <a:bodyPr wrap="square" rtlCol="0">
            <a:spAutoFit/>
          </a:bodyPr>
          <a:lstStyle/>
          <a:p>
            <a:r>
              <a:rPr lang="en-GB" sz="800" cap="all" dirty="0">
                <a:solidFill>
                  <a:schemeClr val="accent1"/>
                </a:solidFill>
              </a:rPr>
              <a:t>This document contains no technical data</a:t>
            </a:r>
          </a:p>
        </p:txBody>
      </p:sp>
    </p:spTree>
    <p:extLst>
      <p:ext uri="{BB962C8B-B14F-4D97-AF65-F5344CB8AC3E}">
        <p14:creationId xmlns:p14="http://schemas.microsoft.com/office/powerpoint/2010/main" val="1754812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482626"/>
            <a:ext cx="11311400" cy="246221"/>
          </a:xfrm>
        </p:spPr>
        <p:txBody>
          <a:bodyPr/>
          <a:lstStyle/>
          <a:p>
            <a:r>
              <a:rPr lang="en-GB" sz="2000" dirty="0" smtClean="0"/>
              <a:t>Auto Evaluation of NDT Data</a:t>
            </a:r>
            <a:endParaRPr lang="en-GB" sz="2000" dirty="0"/>
          </a:p>
        </p:txBody>
      </p:sp>
      <p:sp>
        <p:nvSpPr>
          <p:cNvPr id="3" name="Text Placeholder 2"/>
          <p:cNvSpPr>
            <a:spLocks noGrp="1"/>
          </p:cNvSpPr>
          <p:nvPr>
            <p:ph type="body" sz="quarter" idx="10"/>
          </p:nvPr>
        </p:nvSpPr>
        <p:spPr>
          <a:xfrm>
            <a:off x="431800" y="1125539"/>
            <a:ext cx="6794500" cy="2446824"/>
          </a:xfrm>
        </p:spPr>
        <p:txBody>
          <a:bodyPr/>
          <a:lstStyle/>
          <a:p>
            <a:r>
              <a:rPr lang="en-GB" dirty="0" smtClean="0"/>
              <a:t>Contents</a:t>
            </a:r>
          </a:p>
          <a:p>
            <a:pPr lvl="1"/>
            <a:r>
              <a:rPr lang="en-GB" dirty="0" smtClean="0"/>
              <a:t>What is Industry 4.0?</a:t>
            </a:r>
          </a:p>
          <a:p>
            <a:pPr lvl="1"/>
            <a:r>
              <a:rPr lang="en-GB" dirty="0" smtClean="0"/>
              <a:t>Design principles of Industry 4.0</a:t>
            </a:r>
          </a:p>
          <a:p>
            <a:pPr lvl="1"/>
            <a:r>
              <a:rPr lang="en-GB" dirty="0" smtClean="0"/>
              <a:t>How </a:t>
            </a:r>
            <a:r>
              <a:rPr lang="en-GB" dirty="0"/>
              <a:t>can </a:t>
            </a:r>
            <a:r>
              <a:rPr lang="en-GB" dirty="0" smtClean="0"/>
              <a:t>NDT benefit from Industry 4.0?</a:t>
            </a:r>
            <a:endParaRPr lang="en-GB" dirty="0"/>
          </a:p>
          <a:p>
            <a:pPr lvl="2"/>
            <a:r>
              <a:rPr lang="en-US" dirty="0"/>
              <a:t>NDT as a solution, rather than a </a:t>
            </a:r>
            <a:r>
              <a:rPr lang="en-US" dirty="0" smtClean="0"/>
              <a:t>burden</a:t>
            </a:r>
          </a:p>
          <a:p>
            <a:pPr lvl="2"/>
            <a:r>
              <a:rPr lang="en-US" dirty="0"/>
              <a:t>Machine Learning: Use for Automated Defect Recognition (ADR</a:t>
            </a:r>
            <a:r>
              <a:rPr lang="en-US" dirty="0" smtClean="0"/>
              <a:t>)</a:t>
            </a:r>
          </a:p>
          <a:p>
            <a:pPr lvl="2"/>
            <a:r>
              <a:rPr lang="en-GB" dirty="0"/>
              <a:t>ADR </a:t>
            </a:r>
            <a:r>
              <a:rPr lang="en-GB"/>
              <a:t>Process </a:t>
            </a:r>
            <a:r>
              <a:rPr lang="en-GB" smtClean="0"/>
              <a:t>challenges: </a:t>
            </a:r>
            <a:r>
              <a:rPr lang="en-GB" dirty="0"/>
              <a:t>Case study Ultrasonic Techniques</a:t>
            </a:r>
            <a:endParaRPr lang="en-GB" dirty="0" smtClean="0"/>
          </a:p>
          <a:p>
            <a:pPr lvl="1"/>
            <a:r>
              <a:rPr lang="en-GB" dirty="0" smtClean="0"/>
              <a:t>Next Steps: Leveraging the NDT Industry</a:t>
            </a:r>
            <a:endParaRPr lang="en-GB" dirty="0"/>
          </a:p>
        </p:txBody>
      </p:sp>
      <p:sp>
        <p:nvSpPr>
          <p:cNvPr id="4" name="TextBox 3"/>
          <p:cNvSpPr txBox="1"/>
          <p:nvPr/>
        </p:nvSpPr>
        <p:spPr>
          <a:xfrm>
            <a:off x="4606635" y="6533634"/>
            <a:ext cx="2810165" cy="215444"/>
          </a:xfrm>
          <a:prstGeom prst="rect">
            <a:avLst/>
          </a:prstGeom>
          <a:solidFill>
            <a:schemeClr val="bg1"/>
          </a:solidFill>
        </p:spPr>
        <p:txBody>
          <a:bodyPr wrap="square" rtlCol="0">
            <a:spAutoFit/>
          </a:bodyPr>
          <a:lstStyle/>
          <a:p>
            <a:r>
              <a:rPr lang="en-GB" sz="800" cap="all" dirty="0">
                <a:solidFill>
                  <a:schemeClr val="accent1"/>
                </a:solidFill>
              </a:rPr>
              <a:t>This document contains no technical data</a:t>
            </a:r>
          </a:p>
        </p:txBody>
      </p:sp>
    </p:spTree>
    <p:extLst>
      <p:ext uri="{BB962C8B-B14F-4D97-AF65-F5344CB8AC3E}">
        <p14:creationId xmlns:p14="http://schemas.microsoft.com/office/powerpoint/2010/main" val="1155847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31800" y="482626"/>
            <a:ext cx="11311400" cy="246221"/>
          </a:xfrm>
        </p:spPr>
        <p:txBody>
          <a:bodyPr/>
          <a:lstStyle/>
          <a:p>
            <a:r>
              <a:rPr lang="en-GB" sz="2000" dirty="0" smtClean="0"/>
              <a:t>What is Industry 4.0?</a:t>
            </a:r>
            <a:endParaRPr lang="en-GB" sz="2000" dirty="0"/>
          </a:p>
        </p:txBody>
      </p:sp>
      <p:pic>
        <p:nvPicPr>
          <p:cNvPr id="7" name="officeArt object"/>
          <p:cNvPicPr/>
          <p:nvPr/>
        </p:nvPicPr>
        <p:blipFill rotWithShape="1">
          <a:blip r:embed="rId4">
            <a:extLst/>
          </a:blip>
          <a:srcRect r="45626"/>
          <a:stretch/>
        </p:blipFill>
        <p:spPr>
          <a:xfrm>
            <a:off x="9271000" y="1421735"/>
            <a:ext cx="2209801" cy="2691236"/>
          </a:xfrm>
          <a:prstGeom prst="rect">
            <a:avLst/>
          </a:prstGeom>
          <a:ln w="12700" cap="flat">
            <a:noFill/>
            <a:miter lim="400000"/>
          </a:ln>
          <a:effectLst/>
        </p:spPr>
      </p:pic>
      <p:sp>
        <p:nvSpPr>
          <p:cNvPr id="3" name="Rectangle 2"/>
          <p:cNvSpPr/>
          <p:nvPr/>
        </p:nvSpPr>
        <p:spPr>
          <a:xfrm>
            <a:off x="5473701" y="2326950"/>
            <a:ext cx="3416299" cy="2985433"/>
          </a:xfrm>
          <a:prstGeom prst="rect">
            <a:avLst/>
          </a:prstGeom>
        </p:spPr>
        <p:txBody>
          <a:bodyPr wrap="square">
            <a:spAutoFit/>
          </a:bodyPr>
          <a:lstStyle/>
          <a:p>
            <a:pPr marL="0" lvl="1">
              <a:spcAft>
                <a:spcPts val="600"/>
              </a:spcAft>
              <a:buClr>
                <a:srgbClr val="FFCC33"/>
              </a:buClr>
              <a:buSzPct val="100000"/>
            </a:pPr>
            <a:r>
              <a:rPr lang="en-GB" sz="1600" b="1" dirty="0" smtClean="0">
                <a:solidFill>
                  <a:srgbClr val="336699"/>
                </a:solidFill>
              </a:rPr>
              <a:t>Industry 4.0 covers two aspects:</a:t>
            </a:r>
          </a:p>
          <a:p>
            <a:pPr marL="266700" lvl="1" indent="-266700">
              <a:spcAft>
                <a:spcPts val="600"/>
              </a:spcAft>
              <a:buClr>
                <a:srgbClr val="FFCC33"/>
              </a:buClr>
              <a:buSzPct val="100000"/>
              <a:buBlip>
                <a:blip r:embed="rId5"/>
              </a:buBlip>
            </a:pPr>
            <a:r>
              <a:rPr lang="en-US" sz="1600" dirty="0" smtClean="0">
                <a:solidFill>
                  <a:srgbClr val="336699"/>
                </a:solidFill>
              </a:rPr>
              <a:t>These are systems/sensors with embedded microprocessors, which enable the convergence of physical and virtual world in the form of “Cyber-physical Systems” </a:t>
            </a:r>
            <a:endParaRPr lang="en-GB" sz="1600" dirty="0" smtClean="0">
              <a:solidFill>
                <a:srgbClr val="336699"/>
              </a:solidFill>
            </a:endParaRPr>
          </a:p>
          <a:p>
            <a:pPr marL="266700" lvl="1" indent="-266700">
              <a:spcAft>
                <a:spcPts val="600"/>
              </a:spcAft>
              <a:buClr>
                <a:srgbClr val="FFCC33"/>
              </a:buClr>
              <a:buSzPct val="100000"/>
              <a:buBlip>
                <a:blip r:embed="rId5"/>
              </a:buBlip>
            </a:pPr>
            <a:r>
              <a:rPr lang="en-US" sz="1600" dirty="0" smtClean="0">
                <a:solidFill>
                  <a:srgbClr val="336699"/>
                </a:solidFill>
              </a:rPr>
              <a:t>the </a:t>
            </a:r>
            <a:r>
              <a:rPr lang="en-US" sz="1600" dirty="0">
                <a:solidFill>
                  <a:srgbClr val="336699"/>
                </a:solidFill>
              </a:rPr>
              <a:t>possibility to network resources, information, objects and </a:t>
            </a:r>
            <a:r>
              <a:rPr lang="en-US" sz="1600" dirty="0" smtClean="0">
                <a:solidFill>
                  <a:srgbClr val="336699"/>
                </a:solidFill>
              </a:rPr>
              <a:t>people to create the Internet of Things </a:t>
            </a:r>
            <a:r>
              <a:rPr lang="en-GB" sz="1600" dirty="0" smtClean="0">
                <a:solidFill>
                  <a:srgbClr val="336699"/>
                </a:solidFill>
              </a:rPr>
              <a:t>(IoT</a:t>
            </a:r>
            <a:r>
              <a:rPr lang="en-GB" sz="1600" dirty="0">
                <a:solidFill>
                  <a:srgbClr val="336699"/>
                </a:solidFill>
              </a:rPr>
              <a:t>)</a:t>
            </a:r>
          </a:p>
        </p:txBody>
      </p:sp>
      <p:pic>
        <p:nvPicPr>
          <p:cNvPr id="9" name="Picture 8" descr="P:\Literature - Industry 4.0\Industry_4_0_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6751" y="2028143"/>
            <a:ext cx="4629150" cy="3477260"/>
          </a:xfrm>
          <a:prstGeom prst="rect">
            <a:avLst/>
          </a:prstGeom>
          <a:noFill/>
          <a:ln>
            <a:noFill/>
          </a:ln>
        </p:spPr>
      </p:pic>
      <p:sp>
        <p:nvSpPr>
          <p:cNvPr id="12" name="Rectangle 11"/>
          <p:cNvSpPr/>
          <p:nvPr/>
        </p:nvSpPr>
        <p:spPr>
          <a:xfrm>
            <a:off x="177801" y="1124006"/>
            <a:ext cx="8712199" cy="661720"/>
          </a:xfrm>
          <a:prstGeom prst="rect">
            <a:avLst/>
          </a:prstGeom>
        </p:spPr>
        <p:txBody>
          <a:bodyPr wrap="square">
            <a:spAutoFit/>
          </a:bodyPr>
          <a:lstStyle/>
          <a:p>
            <a:pPr marL="0" lvl="1">
              <a:spcAft>
                <a:spcPts val="600"/>
              </a:spcAft>
              <a:buClr>
                <a:srgbClr val="FFCC33"/>
              </a:buClr>
              <a:buSzPct val="100000"/>
            </a:pPr>
            <a:r>
              <a:rPr lang="en-GB" sz="1600" b="1" dirty="0" smtClean="0">
                <a:solidFill>
                  <a:srgbClr val="336699"/>
                </a:solidFill>
              </a:rPr>
              <a:t>Industry 4.0</a:t>
            </a:r>
          </a:p>
          <a:p>
            <a:pPr marL="266700" lvl="1" indent="-266700">
              <a:spcAft>
                <a:spcPts val="600"/>
              </a:spcAft>
              <a:buClr>
                <a:srgbClr val="FFCC33"/>
              </a:buClr>
              <a:buSzPct val="100000"/>
              <a:buBlip>
                <a:blip r:embed="rId5"/>
              </a:buBlip>
            </a:pPr>
            <a:r>
              <a:rPr lang="en-GB" sz="1600" dirty="0" smtClean="0">
                <a:solidFill>
                  <a:srgbClr val="336699"/>
                </a:solidFill>
              </a:rPr>
              <a:t>This is referred to the 4</a:t>
            </a:r>
            <a:r>
              <a:rPr lang="en-GB" sz="1600" baseline="30000" dirty="0" smtClean="0">
                <a:solidFill>
                  <a:srgbClr val="336699"/>
                </a:solidFill>
              </a:rPr>
              <a:t>th</a:t>
            </a:r>
            <a:r>
              <a:rPr lang="en-GB" sz="1600" dirty="0" smtClean="0">
                <a:solidFill>
                  <a:srgbClr val="336699"/>
                </a:solidFill>
              </a:rPr>
              <a:t> Industrial revolution, as defined below:</a:t>
            </a:r>
            <a:endParaRPr lang="en-GB" dirty="0"/>
          </a:p>
        </p:txBody>
      </p:sp>
      <p:cxnSp>
        <p:nvCxnSpPr>
          <p:cNvPr id="5" name="Straight Arrow Connector 4"/>
          <p:cNvCxnSpPr/>
          <p:nvPr/>
        </p:nvCxnSpPr>
        <p:spPr>
          <a:xfrm flipV="1">
            <a:off x="8674100" y="3200400"/>
            <a:ext cx="596900" cy="2794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606635" y="6505059"/>
            <a:ext cx="2810165" cy="215444"/>
          </a:xfrm>
          <a:prstGeom prst="rect">
            <a:avLst/>
          </a:prstGeom>
          <a:solidFill>
            <a:schemeClr val="bg1"/>
          </a:solidFill>
          <a:ln w="31750" cmpd="dbl">
            <a:solidFill>
              <a:schemeClr val="accent1"/>
            </a:solidFill>
          </a:ln>
        </p:spPr>
        <p:txBody>
          <a:bodyPr wrap="square" rtlCol="0">
            <a:spAutoFit/>
          </a:bodyPr>
          <a:lstStyle/>
          <a:p>
            <a:r>
              <a:rPr lang="en-GB" sz="800" cap="all" dirty="0">
                <a:solidFill>
                  <a:schemeClr val="accent1"/>
                </a:solidFill>
              </a:rPr>
              <a:t>This document contains no technical data</a:t>
            </a:r>
          </a:p>
        </p:txBody>
      </p:sp>
    </p:spTree>
    <p:extLst>
      <p:ext uri="{BB962C8B-B14F-4D97-AF65-F5344CB8AC3E}">
        <p14:creationId xmlns:p14="http://schemas.microsoft.com/office/powerpoint/2010/main" val="35573722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482626"/>
            <a:ext cx="11311400" cy="246221"/>
          </a:xfrm>
        </p:spPr>
        <p:txBody>
          <a:bodyPr/>
          <a:lstStyle/>
          <a:p>
            <a:r>
              <a:rPr lang="en-GB" sz="2000" dirty="0"/>
              <a:t>What is Industry 4.0?</a:t>
            </a:r>
          </a:p>
        </p:txBody>
      </p:sp>
      <p:pic>
        <p:nvPicPr>
          <p:cNvPr id="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0338" y="4817755"/>
            <a:ext cx="2120778" cy="1154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8983" y="4899249"/>
            <a:ext cx="1703691" cy="1068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6119" y="1443556"/>
            <a:ext cx="2003646" cy="1148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18732" y="5156743"/>
            <a:ext cx="134358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t="7908" r="1342" b="14902"/>
          <a:stretch/>
        </p:blipFill>
        <p:spPr bwMode="auto">
          <a:xfrm>
            <a:off x="9550931" y="3109437"/>
            <a:ext cx="2160240" cy="1085090"/>
          </a:xfrm>
          <a:prstGeom prst="rect">
            <a:avLst/>
          </a:prstGeom>
          <a:ln>
            <a:noFill/>
          </a:ln>
          <a:effectLst>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2"/>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4987" t="1918" r="5413"/>
          <a:stretch/>
        </p:blipFill>
        <p:spPr bwMode="auto">
          <a:xfrm>
            <a:off x="3149791" y="5012727"/>
            <a:ext cx="2139553"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noChangeArrowheads="1"/>
          </p:cNvPicPr>
          <p:nvPr/>
        </p:nvPicPr>
        <p:blipFill rotWithShape="1">
          <a:blip r:embed="rId10">
            <a:extLst>
              <a:ext uri="{28A0092B-C50C-407E-A947-70E740481C1C}">
                <a14:useLocalDpi xmlns:a14="http://schemas.microsoft.com/office/drawing/2010/main" val="0"/>
              </a:ext>
            </a:extLst>
          </a:blip>
          <a:srcRect l="9058" t="7632" r="3398" b="7192"/>
          <a:stretch/>
        </p:blipFill>
        <p:spPr bwMode="auto">
          <a:xfrm>
            <a:off x="732537" y="1812093"/>
            <a:ext cx="2386874" cy="1001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246131" y="1398538"/>
            <a:ext cx="2160240" cy="1094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6599538" y="4617514"/>
            <a:ext cx="1759651" cy="307777"/>
          </a:xfrm>
          <a:prstGeom prst="rect">
            <a:avLst/>
          </a:prstGeom>
        </p:spPr>
        <p:txBody>
          <a:bodyPr wrap="square">
            <a:spAutoFit/>
          </a:bodyPr>
          <a:lstStyle/>
          <a:p>
            <a:pPr marL="0" lvl="1">
              <a:spcAft>
                <a:spcPts val="600"/>
              </a:spcAft>
              <a:buClr>
                <a:srgbClr val="FFCC33"/>
              </a:buClr>
              <a:buSzPct val="100000"/>
            </a:pPr>
            <a:r>
              <a:rPr lang="en-GB" sz="1400" b="1" dirty="0" smtClean="0">
                <a:solidFill>
                  <a:srgbClr val="336699"/>
                </a:solidFill>
                <a:latin typeface="Arial" panose="020B0604020202020204" pitchFamily="34" charset="0"/>
                <a:cs typeface="Arial" panose="020B0604020202020204" pitchFamily="34" charset="0"/>
              </a:rPr>
              <a:t>PLM Solutions</a:t>
            </a:r>
            <a:endParaRPr lang="en-GB" sz="1400" b="1" dirty="0">
              <a:solidFill>
                <a:srgbClr val="336699"/>
              </a:solidFill>
              <a:latin typeface="Arial" panose="020B0604020202020204" pitchFamily="34" charset="0"/>
              <a:cs typeface="Arial" panose="020B0604020202020204" pitchFamily="34" charset="0"/>
            </a:endParaRPr>
          </a:p>
        </p:txBody>
      </p:sp>
      <p:sp>
        <p:nvSpPr>
          <p:cNvPr id="17" name="Rectangle 16"/>
          <p:cNvSpPr/>
          <p:nvPr/>
        </p:nvSpPr>
        <p:spPr>
          <a:xfrm>
            <a:off x="4219567" y="1152014"/>
            <a:ext cx="2712772" cy="307777"/>
          </a:xfrm>
          <a:prstGeom prst="rect">
            <a:avLst/>
          </a:prstGeom>
        </p:spPr>
        <p:txBody>
          <a:bodyPr wrap="square">
            <a:spAutoFit/>
          </a:bodyPr>
          <a:lstStyle/>
          <a:p>
            <a:pPr marL="0" lvl="1">
              <a:spcAft>
                <a:spcPts val="600"/>
              </a:spcAft>
              <a:buClr>
                <a:srgbClr val="FFCC33"/>
              </a:buClr>
              <a:buSzPct val="100000"/>
            </a:pPr>
            <a:r>
              <a:rPr lang="en-GB" sz="1400" b="1" dirty="0" smtClean="0">
                <a:solidFill>
                  <a:srgbClr val="336699"/>
                </a:solidFill>
                <a:latin typeface="Arial" panose="020B0604020202020204" pitchFamily="34" charset="0"/>
                <a:cs typeface="Arial" panose="020B0604020202020204" pitchFamily="34" charset="0"/>
              </a:rPr>
              <a:t>Electronic work instructions</a:t>
            </a:r>
            <a:endParaRPr lang="en-GB" sz="1400" b="1" dirty="0">
              <a:solidFill>
                <a:srgbClr val="336699"/>
              </a:solidFill>
              <a:latin typeface="Arial" panose="020B0604020202020204" pitchFamily="34" charset="0"/>
              <a:cs typeface="Arial" panose="020B0604020202020204" pitchFamily="34" charset="0"/>
            </a:endParaRPr>
          </a:p>
        </p:txBody>
      </p:sp>
      <p:sp>
        <p:nvSpPr>
          <p:cNvPr id="19" name="Rectangle 18"/>
          <p:cNvSpPr/>
          <p:nvPr/>
        </p:nvSpPr>
        <p:spPr>
          <a:xfrm>
            <a:off x="632354" y="4324837"/>
            <a:ext cx="2712772" cy="307777"/>
          </a:xfrm>
          <a:prstGeom prst="rect">
            <a:avLst/>
          </a:prstGeom>
        </p:spPr>
        <p:txBody>
          <a:bodyPr wrap="square">
            <a:spAutoFit/>
          </a:bodyPr>
          <a:lstStyle/>
          <a:p>
            <a:pPr marL="0" lvl="1">
              <a:spcAft>
                <a:spcPts val="600"/>
              </a:spcAft>
              <a:buClr>
                <a:srgbClr val="FFCC33"/>
              </a:buClr>
              <a:buSzPct val="100000"/>
            </a:pPr>
            <a:r>
              <a:rPr lang="en-GB" sz="1400" b="1" dirty="0" smtClean="0">
                <a:solidFill>
                  <a:srgbClr val="336699"/>
                </a:solidFill>
                <a:latin typeface="Arial" panose="020B0604020202020204" pitchFamily="34" charset="0"/>
                <a:cs typeface="Arial" panose="020B0604020202020204" pitchFamily="34" charset="0"/>
              </a:rPr>
              <a:t>Robot Simulation</a:t>
            </a:r>
            <a:endParaRPr lang="en-GB" sz="1400" b="1" dirty="0">
              <a:solidFill>
                <a:srgbClr val="336699"/>
              </a:solidFill>
              <a:latin typeface="Arial" panose="020B0604020202020204" pitchFamily="34" charset="0"/>
              <a:cs typeface="Arial" panose="020B0604020202020204" pitchFamily="34" charset="0"/>
            </a:endParaRPr>
          </a:p>
        </p:txBody>
      </p:sp>
      <p:sp>
        <p:nvSpPr>
          <p:cNvPr id="20" name="Rectangle 19"/>
          <p:cNvSpPr/>
          <p:nvPr/>
        </p:nvSpPr>
        <p:spPr>
          <a:xfrm>
            <a:off x="9115211" y="1066004"/>
            <a:ext cx="2712772" cy="307777"/>
          </a:xfrm>
          <a:prstGeom prst="rect">
            <a:avLst/>
          </a:prstGeom>
        </p:spPr>
        <p:txBody>
          <a:bodyPr wrap="square">
            <a:spAutoFit/>
          </a:bodyPr>
          <a:lstStyle/>
          <a:p>
            <a:pPr marL="0" lvl="1">
              <a:spcAft>
                <a:spcPts val="600"/>
              </a:spcAft>
              <a:buClr>
                <a:srgbClr val="FFCC33"/>
              </a:buClr>
              <a:buSzPct val="100000"/>
            </a:pPr>
            <a:r>
              <a:rPr lang="en-GB" sz="1400" b="1" dirty="0" smtClean="0">
                <a:solidFill>
                  <a:srgbClr val="336699"/>
                </a:solidFill>
                <a:latin typeface="Arial" panose="020B0604020202020204" pitchFamily="34" charset="0"/>
                <a:cs typeface="Arial" panose="020B0604020202020204" pitchFamily="34" charset="0"/>
              </a:rPr>
              <a:t>Plant Simulation software</a:t>
            </a:r>
            <a:endParaRPr lang="en-GB" sz="1400" b="1" dirty="0">
              <a:solidFill>
                <a:srgbClr val="336699"/>
              </a:solidFill>
              <a:latin typeface="Arial" panose="020B0604020202020204" pitchFamily="34" charset="0"/>
              <a:cs typeface="Arial" panose="020B0604020202020204" pitchFamily="34" charset="0"/>
            </a:endParaRPr>
          </a:p>
        </p:txBody>
      </p:sp>
      <p:sp>
        <p:nvSpPr>
          <p:cNvPr id="22" name="Rectangle 21"/>
          <p:cNvSpPr/>
          <p:nvPr/>
        </p:nvSpPr>
        <p:spPr>
          <a:xfrm>
            <a:off x="9497131" y="2783920"/>
            <a:ext cx="2330852" cy="307777"/>
          </a:xfrm>
          <a:prstGeom prst="rect">
            <a:avLst/>
          </a:prstGeom>
        </p:spPr>
        <p:txBody>
          <a:bodyPr wrap="square">
            <a:spAutoFit/>
          </a:bodyPr>
          <a:lstStyle/>
          <a:p>
            <a:pPr marL="0" lvl="1">
              <a:spcAft>
                <a:spcPts val="600"/>
              </a:spcAft>
              <a:buClr>
                <a:srgbClr val="FFCC33"/>
              </a:buClr>
              <a:buSzPct val="100000"/>
            </a:pPr>
            <a:r>
              <a:rPr lang="en-GB" sz="1400" b="1" dirty="0" smtClean="0">
                <a:solidFill>
                  <a:srgbClr val="336699"/>
                </a:solidFill>
                <a:latin typeface="Arial" panose="020B0604020202020204" pitchFamily="34" charset="0"/>
                <a:cs typeface="Arial" panose="020B0604020202020204" pitchFamily="34" charset="0"/>
              </a:rPr>
              <a:t>Planning &amp; Scheduling</a:t>
            </a:r>
            <a:endParaRPr lang="en-GB" sz="1400" b="1" dirty="0">
              <a:solidFill>
                <a:srgbClr val="336699"/>
              </a:solidFill>
              <a:latin typeface="Arial" panose="020B0604020202020204" pitchFamily="34" charset="0"/>
              <a:cs typeface="Arial" panose="020B0604020202020204" pitchFamily="34" charset="0"/>
            </a:endParaRPr>
          </a:p>
        </p:txBody>
      </p:sp>
      <p:sp>
        <p:nvSpPr>
          <p:cNvPr id="23" name="Rectangle 22"/>
          <p:cNvSpPr/>
          <p:nvPr/>
        </p:nvSpPr>
        <p:spPr>
          <a:xfrm>
            <a:off x="3466294" y="4522386"/>
            <a:ext cx="1759651" cy="523220"/>
          </a:xfrm>
          <a:prstGeom prst="rect">
            <a:avLst/>
          </a:prstGeom>
        </p:spPr>
        <p:txBody>
          <a:bodyPr wrap="square">
            <a:spAutoFit/>
          </a:bodyPr>
          <a:lstStyle/>
          <a:p>
            <a:pPr marL="0" lvl="1">
              <a:spcAft>
                <a:spcPts val="600"/>
              </a:spcAft>
              <a:buClr>
                <a:srgbClr val="FFCC33"/>
              </a:buClr>
              <a:buSzPct val="100000"/>
            </a:pPr>
            <a:r>
              <a:rPr lang="en-GB" sz="1400" b="1" dirty="0" smtClean="0">
                <a:solidFill>
                  <a:srgbClr val="336699"/>
                </a:solidFill>
                <a:latin typeface="Arial" panose="020B0604020202020204" pitchFamily="34" charset="0"/>
                <a:cs typeface="Arial" panose="020B0604020202020204" pitchFamily="34" charset="0"/>
              </a:rPr>
              <a:t>Predictive maintenance</a:t>
            </a:r>
            <a:endParaRPr lang="en-GB" sz="1400" b="1" dirty="0">
              <a:solidFill>
                <a:srgbClr val="336699"/>
              </a:solidFill>
              <a:latin typeface="Arial" panose="020B0604020202020204" pitchFamily="34" charset="0"/>
              <a:cs typeface="Arial" panose="020B0604020202020204" pitchFamily="34" charset="0"/>
            </a:endParaRPr>
          </a:p>
        </p:txBody>
      </p:sp>
      <p:sp>
        <p:nvSpPr>
          <p:cNvPr id="24" name="Rectangle 23"/>
          <p:cNvSpPr/>
          <p:nvPr/>
        </p:nvSpPr>
        <p:spPr>
          <a:xfrm>
            <a:off x="7410939" y="1169092"/>
            <a:ext cx="1377781" cy="523220"/>
          </a:xfrm>
          <a:prstGeom prst="rect">
            <a:avLst/>
          </a:prstGeom>
        </p:spPr>
        <p:txBody>
          <a:bodyPr wrap="square">
            <a:spAutoFit/>
          </a:bodyPr>
          <a:lstStyle/>
          <a:p>
            <a:pPr marL="0" lvl="1">
              <a:spcAft>
                <a:spcPts val="600"/>
              </a:spcAft>
              <a:buClr>
                <a:srgbClr val="FFCC33"/>
              </a:buClr>
              <a:buSzPct val="100000"/>
            </a:pPr>
            <a:r>
              <a:rPr lang="en-GB" sz="1400" b="1" dirty="0" smtClean="0">
                <a:solidFill>
                  <a:srgbClr val="336699"/>
                </a:solidFill>
                <a:latin typeface="Arial" panose="020B0604020202020204" pitchFamily="34" charset="0"/>
                <a:cs typeface="Arial" panose="020B0604020202020204" pitchFamily="34" charset="0"/>
              </a:rPr>
              <a:t>Augmented reality</a:t>
            </a:r>
            <a:endParaRPr lang="en-GB" sz="1400" b="1" dirty="0">
              <a:solidFill>
                <a:srgbClr val="336699"/>
              </a:solidFill>
              <a:latin typeface="Arial" panose="020B0604020202020204" pitchFamily="34" charset="0"/>
              <a:cs typeface="Arial" panose="020B0604020202020204" pitchFamily="34" charset="0"/>
            </a:endParaRPr>
          </a:p>
        </p:txBody>
      </p:sp>
      <p:sp>
        <p:nvSpPr>
          <p:cNvPr id="25" name="Rectangle 24"/>
          <p:cNvSpPr/>
          <p:nvPr/>
        </p:nvSpPr>
        <p:spPr>
          <a:xfrm>
            <a:off x="9115211" y="4522386"/>
            <a:ext cx="2712772" cy="307777"/>
          </a:xfrm>
          <a:prstGeom prst="rect">
            <a:avLst/>
          </a:prstGeom>
        </p:spPr>
        <p:txBody>
          <a:bodyPr wrap="square">
            <a:spAutoFit/>
          </a:bodyPr>
          <a:lstStyle/>
          <a:p>
            <a:pPr marL="0" lvl="1">
              <a:spcAft>
                <a:spcPts val="600"/>
              </a:spcAft>
              <a:buClr>
                <a:srgbClr val="FFCC33"/>
              </a:buClr>
              <a:buSzPct val="100000"/>
            </a:pPr>
            <a:r>
              <a:rPr lang="en-GB" sz="1400" b="1" dirty="0" smtClean="0">
                <a:solidFill>
                  <a:srgbClr val="336699"/>
                </a:solidFill>
                <a:latin typeface="Arial" panose="020B0604020202020204" pitchFamily="34" charset="0"/>
                <a:cs typeface="Arial" panose="020B0604020202020204" pitchFamily="34" charset="0"/>
              </a:rPr>
              <a:t>Remote expert assistance</a:t>
            </a:r>
            <a:endParaRPr lang="en-GB" sz="1400" b="1" dirty="0">
              <a:solidFill>
                <a:srgbClr val="336699"/>
              </a:solidFill>
              <a:latin typeface="Arial" panose="020B0604020202020204" pitchFamily="34" charset="0"/>
              <a:cs typeface="Arial" panose="020B0604020202020204" pitchFamily="34" charset="0"/>
            </a:endParaRPr>
          </a:p>
        </p:txBody>
      </p:sp>
      <p:sp>
        <p:nvSpPr>
          <p:cNvPr id="26" name="Rectangle 25"/>
          <p:cNvSpPr/>
          <p:nvPr/>
        </p:nvSpPr>
        <p:spPr>
          <a:xfrm>
            <a:off x="933171" y="1332903"/>
            <a:ext cx="2712772" cy="523220"/>
          </a:xfrm>
          <a:prstGeom prst="rect">
            <a:avLst/>
          </a:prstGeom>
        </p:spPr>
        <p:txBody>
          <a:bodyPr wrap="square">
            <a:spAutoFit/>
          </a:bodyPr>
          <a:lstStyle/>
          <a:p>
            <a:pPr marL="0" lvl="1">
              <a:spcAft>
                <a:spcPts val="600"/>
              </a:spcAft>
              <a:buClr>
                <a:srgbClr val="FFCC33"/>
              </a:buClr>
              <a:buSzPct val="100000"/>
            </a:pPr>
            <a:r>
              <a:rPr lang="en-US" sz="1400" b="1" dirty="0" smtClean="0">
                <a:solidFill>
                  <a:srgbClr val="336699"/>
                </a:solidFill>
                <a:latin typeface="Arial" panose="020B0604020202020204" pitchFamily="34" charset="0"/>
                <a:cs typeface="Arial" panose="020B0604020202020204" pitchFamily="34" charset="0"/>
              </a:rPr>
              <a:t>Manufacturing </a:t>
            </a:r>
            <a:r>
              <a:rPr lang="en-US" sz="1400" b="1" dirty="0">
                <a:solidFill>
                  <a:srgbClr val="336699"/>
                </a:solidFill>
                <a:latin typeface="Arial" panose="020B0604020202020204" pitchFamily="34" charset="0"/>
                <a:cs typeface="Arial" panose="020B0604020202020204" pitchFamily="34" charset="0"/>
              </a:rPr>
              <a:t>Operation </a:t>
            </a:r>
            <a:r>
              <a:rPr lang="en-US" sz="1400" b="1" dirty="0" smtClean="0">
                <a:solidFill>
                  <a:srgbClr val="336699"/>
                </a:solidFill>
                <a:latin typeface="Arial" panose="020B0604020202020204" pitchFamily="34" charset="0"/>
                <a:cs typeface="Arial" panose="020B0604020202020204" pitchFamily="34" charset="0"/>
              </a:rPr>
              <a:t>Management (MOM)</a:t>
            </a:r>
            <a:endParaRPr lang="en-US" sz="1400" b="1" dirty="0">
              <a:solidFill>
                <a:srgbClr val="336699"/>
              </a:solidFill>
              <a:latin typeface="Arial" panose="020B0604020202020204" pitchFamily="34" charset="0"/>
              <a:cs typeface="Arial" panose="020B0604020202020204" pitchFamily="34" charset="0"/>
            </a:endParaRPr>
          </a:p>
        </p:txBody>
      </p:sp>
      <p:pic>
        <p:nvPicPr>
          <p:cNvPr id="27" name="Picture 7" descr="P:\WoT Docs\Review - Commerical Solutions\Software\Robot Simulation\RobotDK Software.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5865" y="3482892"/>
            <a:ext cx="2127913" cy="1107848"/>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134137" y="3175115"/>
            <a:ext cx="2712772" cy="307777"/>
          </a:xfrm>
          <a:prstGeom prst="rect">
            <a:avLst/>
          </a:prstGeom>
        </p:spPr>
        <p:txBody>
          <a:bodyPr wrap="square">
            <a:spAutoFit/>
          </a:bodyPr>
          <a:lstStyle/>
          <a:p>
            <a:pPr marL="0" lvl="1">
              <a:spcAft>
                <a:spcPts val="600"/>
              </a:spcAft>
              <a:buClr>
                <a:srgbClr val="FFCC33"/>
              </a:buClr>
              <a:buSzPct val="100000"/>
            </a:pPr>
            <a:r>
              <a:rPr lang="en-GB" sz="1400" b="1" dirty="0" smtClean="0">
                <a:solidFill>
                  <a:srgbClr val="336699"/>
                </a:solidFill>
                <a:latin typeface="Arial" panose="020B0604020202020204" pitchFamily="34" charset="0"/>
                <a:cs typeface="Arial" panose="020B0604020202020204" pitchFamily="34" charset="0"/>
              </a:rPr>
              <a:t>Robot Simulation</a:t>
            </a:r>
            <a:endParaRPr lang="en-GB" sz="1400" b="1" dirty="0">
              <a:solidFill>
                <a:srgbClr val="336699"/>
              </a:solidFill>
              <a:latin typeface="Arial" panose="020B0604020202020204" pitchFamily="34" charset="0"/>
              <a:cs typeface="Arial" panose="020B0604020202020204" pitchFamily="34" charset="0"/>
            </a:endParaRPr>
          </a:p>
        </p:txBody>
      </p:sp>
      <p:pic>
        <p:nvPicPr>
          <p:cNvPr id="29" name="Picture 28"/>
          <p:cNvPicPr/>
          <p:nvPr/>
        </p:nvPicPr>
        <p:blipFill rotWithShape="1">
          <a:blip r:embed="rId13">
            <a:extLst>
              <a:ext uri="{BEBA8EAE-BF5A-486C-A8C5-ECC9F3942E4B}">
                <a14:imgProps xmlns:a14="http://schemas.microsoft.com/office/drawing/2010/main">
                  <a14:imgLayer r:embed="rId14">
                    <a14:imgEffect>
                      <a14:sharpenSoften amount="25000"/>
                    </a14:imgEffect>
                    <a14:imgEffect>
                      <a14:colorTemperature colorTemp="4700"/>
                    </a14:imgEffect>
                  </a14:imgLayer>
                </a14:imgProps>
              </a:ext>
            </a:extLst>
          </a:blip>
          <a:srcRect l="821"/>
          <a:stretch/>
        </p:blipFill>
        <p:spPr bwMode="auto">
          <a:xfrm>
            <a:off x="3682195" y="2691372"/>
            <a:ext cx="3812316" cy="1862398"/>
          </a:xfrm>
          <a:prstGeom prst="rect">
            <a:avLst/>
          </a:prstGeom>
          <a:ln>
            <a:noFill/>
          </a:ln>
          <a:extLst>
            <a:ext uri="{53640926-AAD7-44D8-BBD7-CCE9431645EC}">
              <a14:shadowObscured xmlns:a14="http://schemas.microsoft.com/office/drawing/2010/main"/>
            </a:ext>
          </a:extLst>
        </p:spPr>
      </p:pic>
      <p:sp>
        <p:nvSpPr>
          <p:cNvPr id="30" name="Rectangle 29"/>
          <p:cNvSpPr/>
          <p:nvPr/>
        </p:nvSpPr>
        <p:spPr>
          <a:xfrm>
            <a:off x="286537" y="4849081"/>
            <a:ext cx="2712772" cy="307777"/>
          </a:xfrm>
          <a:prstGeom prst="rect">
            <a:avLst/>
          </a:prstGeom>
        </p:spPr>
        <p:txBody>
          <a:bodyPr wrap="square">
            <a:spAutoFit/>
          </a:bodyPr>
          <a:lstStyle/>
          <a:p>
            <a:pPr marL="0" lvl="1">
              <a:spcAft>
                <a:spcPts val="600"/>
              </a:spcAft>
              <a:buClr>
                <a:srgbClr val="FFCC33"/>
              </a:buClr>
              <a:buSzPct val="100000"/>
            </a:pPr>
            <a:r>
              <a:rPr lang="en-GB" sz="1400" b="1" dirty="0" smtClean="0">
                <a:solidFill>
                  <a:srgbClr val="336699"/>
                </a:solidFill>
                <a:latin typeface="Arial" panose="020B0604020202020204" pitchFamily="34" charset="0"/>
                <a:cs typeface="Arial" panose="020B0604020202020204" pitchFamily="34" charset="0"/>
              </a:rPr>
              <a:t>Design/stress Simulation</a:t>
            </a:r>
            <a:endParaRPr lang="en-GB" sz="1400" b="1" dirty="0">
              <a:solidFill>
                <a:srgbClr val="336699"/>
              </a:solidFill>
              <a:latin typeface="Arial" panose="020B0604020202020204" pitchFamily="34" charset="0"/>
              <a:cs typeface="Arial" panose="020B0604020202020204" pitchFamily="34" charset="0"/>
            </a:endParaRPr>
          </a:p>
        </p:txBody>
      </p:sp>
      <p:sp>
        <p:nvSpPr>
          <p:cNvPr id="31" name="Oval 30"/>
          <p:cNvSpPr>
            <a:spLocks noChangeAspect="1"/>
          </p:cNvSpPr>
          <p:nvPr/>
        </p:nvSpPr>
        <p:spPr>
          <a:xfrm>
            <a:off x="7276539" y="1687595"/>
            <a:ext cx="1646580" cy="987075"/>
          </a:xfrm>
          <a:prstGeom prst="ellipse">
            <a:avLst/>
          </a:prstGeom>
          <a:blipFill>
            <a:blip r:embed="rId15"/>
            <a:stretch>
              <a:fillRect/>
            </a:stretch>
          </a:blip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solidFill>
                <a:schemeClr val="bg1"/>
              </a:solidFill>
            </a:endParaRPr>
          </a:p>
        </p:txBody>
      </p:sp>
      <p:sp>
        <p:nvSpPr>
          <p:cNvPr id="33" name="TextBox 32"/>
          <p:cNvSpPr txBox="1"/>
          <p:nvPr/>
        </p:nvSpPr>
        <p:spPr>
          <a:xfrm>
            <a:off x="4606635" y="6514584"/>
            <a:ext cx="2810165" cy="215444"/>
          </a:xfrm>
          <a:prstGeom prst="rect">
            <a:avLst/>
          </a:prstGeom>
          <a:solidFill>
            <a:schemeClr val="bg1"/>
          </a:solidFill>
          <a:ln w="31750" cmpd="dbl">
            <a:solidFill>
              <a:schemeClr val="accent1"/>
            </a:solidFill>
          </a:ln>
        </p:spPr>
        <p:txBody>
          <a:bodyPr wrap="square" rtlCol="0">
            <a:spAutoFit/>
          </a:bodyPr>
          <a:lstStyle/>
          <a:p>
            <a:r>
              <a:rPr lang="en-GB" sz="800" cap="all" dirty="0">
                <a:solidFill>
                  <a:schemeClr val="accent1"/>
                </a:solidFill>
              </a:rPr>
              <a:t>This document contains no technical data</a:t>
            </a:r>
          </a:p>
        </p:txBody>
      </p:sp>
    </p:spTree>
    <p:extLst>
      <p:ext uri="{BB962C8B-B14F-4D97-AF65-F5344CB8AC3E}">
        <p14:creationId xmlns:p14="http://schemas.microsoft.com/office/powerpoint/2010/main" val="428097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par>
                                <p:cTn id="35" presetID="3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style.rotation</p:attrName>
                                        </p:attrNameLst>
                                      </p:cBhvr>
                                      <p:tavLst>
                                        <p:tav tm="0">
                                          <p:val>
                                            <p:fltVal val="90"/>
                                          </p:val>
                                        </p:tav>
                                        <p:tav tm="100000">
                                          <p:val>
                                            <p:fltVal val="0"/>
                                          </p:val>
                                        </p:tav>
                                      </p:tavLst>
                                    </p:anim>
                                    <p:animEffect transition="in" filter="fade">
                                      <p:cBhvr>
                                        <p:cTn id="40" dur="1000"/>
                                        <p:tgtEl>
                                          <p:spTgt spid="11"/>
                                        </p:tgtEl>
                                      </p:cBhvr>
                                    </p:animEffect>
                                  </p:childTnLst>
                                </p:cTn>
                              </p:par>
                              <p:par>
                                <p:cTn id="41" presetID="3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fltVal val="0"/>
                                          </p:val>
                                        </p:tav>
                                        <p:tav tm="100000">
                                          <p:val>
                                            <p:strVal val="#ppt_w"/>
                                          </p:val>
                                        </p:tav>
                                      </p:tavLst>
                                    </p:anim>
                                    <p:anim calcmode="lin" valueType="num">
                                      <p:cBhvr>
                                        <p:cTn id="44" dur="1000" fill="hold"/>
                                        <p:tgtEl>
                                          <p:spTgt spid="12"/>
                                        </p:tgtEl>
                                        <p:attrNameLst>
                                          <p:attrName>ppt_h</p:attrName>
                                        </p:attrNameLst>
                                      </p:cBhvr>
                                      <p:tavLst>
                                        <p:tav tm="0">
                                          <p:val>
                                            <p:fltVal val="0"/>
                                          </p:val>
                                        </p:tav>
                                        <p:tav tm="100000">
                                          <p:val>
                                            <p:strVal val="#ppt_h"/>
                                          </p:val>
                                        </p:tav>
                                      </p:tavLst>
                                    </p:anim>
                                    <p:anim calcmode="lin" valueType="num">
                                      <p:cBhvr>
                                        <p:cTn id="45" dur="1000" fill="hold"/>
                                        <p:tgtEl>
                                          <p:spTgt spid="12"/>
                                        </p:tgtEl>
                                        <p:attrNameLst>
                                          <p:attrName>style.rotation</p:attrName>
                                        </p:attrNameLst>
                                      </p:cBhvr>
                                      <p:tavLst>
                                        <p:tav tm="0">
                                          <p:val>
                                            <p:fltVal val="90"/>
                                          </p:val>
                                        </p:tav>
                                        <p:tav tm="100000">
                                          <p:val>
                                            <p:fltVal val="0"/>
                                          </p:val>
                                        </p:tav>
                                      </p:tavLst>
                                    </p:anim>
                                    <p:animEffect transition="in" filter="fade">
                                      <p:cBhvr>
                                        <p:cTn id="46" dur="1000"/>
                                        <p:tgtEl>
                                          <p:spTgt spid="12"/>
                                        </p:tgtEl>
                                      </p:cBhvr>
                                    </p:animEffect>
                                  </p:childTnLst>
                                </p:cTn>
                              </p:par>
                              <p:par>
                                <p:cTn id="47" presetID="31"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1000" fill="hold"/>
                                        <p:tgtEl>
                                          <p:spTgt spid="14"/>
                                        </p:tgtEl>
                                        <p:attrNameLst>
                                          <p:attrName>ppt_w</p:attrName>
                                        </p:attrNameLst>
                                      </p:cBhvr>
                                      <p:tavLst>
                                        <p:tav tm="0">
                                          <p:val>
                                            <p:fltVal val="0"/>
                                          </p:val>
                                        </p:tav>
                                        <p:tav tm="100000">
                                          <p:val>
                                            <p:strVal val="#ppt_w"/>
                                          </p:val>
                                        </p:tav>
                                      </p:tavLst>
                                    </p:anim>
                                    <p:anim calcmode="lin" valueType="num">
                                      <p:cBhvr>
                                        <p:cTn id="50" dur="1000" fill="hold"/>
                                        <p:tgtEl>
                                          <p:spTgt spid="14"/>
                                        </p:tgtEl>
                                        <p:attrNameLst>
                                          <p:attrName>ppt_h</p:attrName>
                                        </p:attrNameLst>
                                      </p:cBhvr>
                                      <p:tavLst>
                                        <p:tav tm="0">
                                          <p:val>
                                            <p:fltVal val="0"/>
                                          </p:val>
                                        </p:tav>
                                        <p:tav tm="100000">
                                          <p:val>
                                            <p:strVal val="#ppt_h"/>
                                          </p:val>
                                        </p:tav>
                                      </p:tavLst>
                                    </p:anim>
                                    <p:anim calcmode="lin" valueType="num">
                                      <p:cBhvr>
                                        <p:cTn id="51" dur="1000" fill="hold"/>
                                        <p:tgtEl>
                                          <p:spTgt spid="14"/>
                                        </p:tgtEl>
                                        <p:attrNameLst>
                                          <p:attrName>style.rotation</p:attrName>
                                        </p:attrNameLst>
                                      </p:cBhvr>
                                      <p:tavLst>
                                        <p:tav tm="0">
                                          <p:val>
                                            <p:fltVal val="90"/>
                                          </p:val>
                                        </p:tav>
                                        <p:tav tm="100000">
                                          <p:val>
                                            <p:fltVal val="0"/>
                                          </p:val>
                                        </p:tav>
                                      </p:tavLst>
                                    </p:anim>
                                    <p:animEffect transition="in" filter="fade">
                                      <p:cBhvr>
                                        <p:cTn id="52" dur="1000"/>
                                        <p:tgtEl>
                                          <p:spTgt spid="14"/>
                                        </p:tgtEl>
                                      </p:cBhvr>
                                    </p:animEffect>
                                  </p:childTnLst>
                                </p:cTn>
                              </p:par>
                              <p:par>
                                <p:cTn id="53" presetID="31"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31800" y="482626"/>
            <a:ext cx="11311400" cy="246221"/>
          </a:xfrm>
        </p:spPr>
        <p:txBody>
          <a:bodyPr/>
          <a:lstStyle/>
          <a:p>
            <a:r>
              <a:rPr lang="en-GB" sz="2000" dirty="0" smtClean="0"/>
              <a:t>Industry 4.0 Design Principals</a:t>
            </a:r>
            <a:endParaRPr lang="en-GB" sz="2000" dirty="0"/>
          </a:p>
        </p:txBody>
      </p:sp>
      <p:pic>
        <p:nvPicPr>
          <p:cNvPr id="3" name="Picture 2"/>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864100" y="1415178"/>
            <a:ext cx="6907530" cy="4109322"/>
          </a:xfrm>
          <a:prstGeom prst="rect">
            <a:avLst/>
          </a:prstGeom>
          <a:noFill/>
        </p:spPr>
      </p:pic>
      <p:sp>
        <p:nvSpPr>
          <p:cNvPr id="4" name="Rectangle 3"/>
          <p:cNvSpPr/>
          <p:nvPr/>
        </p:nvSpPr>
        <p:spPr>
          <a:xfrm>
            <a:off x="304800" y="1415178"/>
            <a:ext cx="4406900" cy="4508927"/>
          </a:xfrm>
          <a:prstGeom prst="rect">
            <a:avLst/>
          </a:prstGeom>
        </p:spPr>
        <p:txBody>
          <a:bodyPr wrap="square">
            <a:spAutoFit/>
          </a:bodyPr>
          <a:lstStyle/>
          <a:p>
            <a:pPr marL="266700" lvl="1" indent="-266700">
              <a:spcAft>
                <a:spcPts val="600"/>
              </a:spcAft>
              <a:buClr>
                <a:schemeClr val="accent2"/>
              </a:buClr>
              <a:buSzPct val="100000"/>
              <a:buBlip>
                <a:blip r:embed="rId5"/>
              </a:buBlip>
            </a:pPr>
            <a:r>
              <a:rPr lang="en-GB" sz="1600" b="1" dirty="0">
                <a:solidFill>
                  <a:schemeClr val="accent1"/>
                </a:solidFill>
              </a:rPr>
              <a:t>Interoperability</a:t>
            </a:r>
            <a:r>
              <a:rPr lang="en-GB" sz="1600" dirty="0">
                <a:solidFill>
                  <a:schemeClr val="accent1"/>
                </a:solidFill>
              </a:rPr>
              <a:t>: The ability of systems to communicate via the Internet of Things (IoT) </a:t>
            </a:r>
          </a:p>
          <a:p>
            <a:pPr marL="266700" lvl="1" indent="-266700">
              <a:spcAft>
                <a:spcPts val="600"/>
              </a:spcAft>
              <a:buClr>
                <a:schemeClr val="accent2"/>
              </a:buClr>
              <a:buSzPct val="100000"/>
              <a:buBlip>
                <a:blip r:embed="rId5"/>
              </a:buBlip>
            </a:pPr>
            <a:r>
              <a:rPr lang="en-GB" sz="1600" b="1" dirty="0">
                <a:solidFill>
                  <a:schemeClr val="accent1"/>
                </a:solidFill>
              </a:rPr>
              <a:t>Information transparency: </a:t>
            </a:r>
            <a:r>
              <a:rPr lang="en-GB" sz="1600" dirty="0">
                <a:solidFill>
                  <a:schemeClr val="accent1"/>
                </a:solidFill>
              </a:rPr>
              <a:t>The ability of information systems to create a virtual copy of the physical world by enriching digital plant models with sensor data</a:t>
            </a:r>
          </a:p>
          <a:p>
            <a:pPr marL="266700" lvl="1" indent="-266700">
              <a:spcAft>
                <a:spcPts val="600"/>
              </a:spcAft>
              <a:buClr>
                <a:schemeClr val="accent2"/>
              </a:buClr>
              <a:buSzPct val="100000"/>
              <a:buBlip>
                <a:blip r:embed="rId5"/>
              </a:buBlip>
            </a:pPr>
            <a:r>
              <a:rPr lang="en-GB" sz="1600" b="1" dirty="0">
                <a:solidFill>
                  <a:schemeClr val="accent1"/>
                </a:solidFill>
              </a:rPr>
              <a:t>Technical </a:t>
            </a:r>
            <a:r>
              <a:rPr lang="en-GB" sz="1600" b="1" dirty="0" smtClean="0">
                <a:solidFill>
                  <a:schemeClr val="accent1"/>
                </a:solidFill>
              </a:rPr>
              <a:t>assistance: </a:t>
            </a:r>
            <a:r>
              <a:rPr lang="en-GB" sz="1600" dirty="0" smtClean="0">
                <a:solidFill>
                  <a:schemeClr val="accent1"/>
                </a:solidFill>
              </a:rPr>
              <a:t>the </a:t>
            </a:r>
            <a:r>
              <a:rPr lang="en-GB" sz="1600" dirty="0">
                <a:solidFill>
                  <a:schemeClr val="accent1"/>
                </a:solidFill>
              </a:rPr>
              <a:t>ability of assistance systems to support humans by aggregating and visualizing information comprehensibly for making informed decisions and solving urgent problems on short notice. </a:t>
            </a:r>
          </a:p>
          <a:p>
            <a:pPr marL="266700" lvl="1" indent="-266700">
              <a:spcAft>
                <a:spcPts val="600"/>
              </a:spcAft>
              <a:buClr>
                <a:schemeClr val="accent2"/>
              </a:buClr>
              <a:buSzPct val="100000"/>
              <a:buBlip>
                <a:blip r:embed="rId5"/>
              </a:buBlip>
            </a:pPr>
            <a:r>
              <a:rPr lang="en-GB" sz="1600" b="1" dirty="0">
                <a:solidFill>
                  <a:schemeClr val="accent1"/>
                </a:solidFill>
              </a:rPr>
              <a:t>Decentralized decisions: </a:t>
            </a:r>
            <a:r>
              <a:rPr lang="en-GB" sz="1600" dirty="0">
                <a:solidFill>
                  <a:schemeClr val="accent1"/>
                </a:solidFill>
              </a:rPr>
              <a:t>The ability of cyber physical systems to make decisions on their own and to perform their tasks as autonomously as possible</a:t>
            </a:r>
          </a:p>
        </p:txBody>
      </p:sp>
      <p:sp>
        <p:nvSpPr>
          <p:cNvPr id="6" name="TextBox 5"/>
          <p:cNvSpPr txBox="1"/>
          <p:nvPr/>
        </p:nvSpPr>
        <p:spPr>
          <a:xfrm>
            <a:off x="4606635" y="6514584"/>
            <a:ext cx="2810165" cy="215444"/>
          </a:xfrm>
          <a:prstGeom prst="rect">
            <a:avLst/>
          </a:prstGeom>
          <a:solidFill>
            <a:schemeClr val="bg1"/>
          </a:solidFill>
          <a:ln w="31750" cmpd="dbl">
            <a:solidFill>
              <a:schemeClr val="accent1"/>
            </a:solidFill>
          </a:ln>
        </p:spPr>
        <p:txBody>
          <a:bodyPr wrap="square" rtlCol="0">
            <a:spAutoFit/>
          </a:bodyPr>
          <a:lstStyle/>
          <a:p>
            <a:r>
              <a:rPr lang="en-GB" sz="800" cap="all" dirty="0">
                <a:solidFill>
                  <a:schemeClr val="accent1"/>
                </a:solidFill>
              </a:rPr>
              <a:t>This document contains no technical data</a:t>
            </a:r>
          </a:p>
        </p:txBody>
      </p:sp>
    </p:spTree>
    <p:extLst>
      <p:ext uri="{BB962C8B-B14F-4D97-AF65-F5344CB8AC3E}">
        <p14:creationId xmlns:p14="http://schemas.microsoft.com/office/powerpoint/2010/main" val="16024431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1800" y="482626"/>
            <a:ext cx="11311400" cy="246221"/>
          </a:xfrm>
        </p:spPr>
        <p:txBody>
          <a:bodyPr/>
          <a:lstStyle/>
          <a:p>
            <a:r>
              <a:rPr lang="en-US" sz="2000" dirty="0"/>
              <a:t>How can NDT benefit from Industry 4.0?</a:t>
            </a:r>
          </a:p>
        </p:txBody>
      </p:sp>
      <p:pic>
        <p:nvPicPr>
          <p:cNvPr id="6" name="Picture 5"/>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864100" y="1415178"/>
            <a:ext cx="6907530" cy="4109322"/>
          </a:xfrm>
          <a:prstGeom prst="rect">
            <a:avLst/>
          </a:prstGeom>
          <a:noFill/>
        </p:spPr>
      </p:pic>
      <p:sp>
        <p:nvSpPr>
          <p:cNvPr id="7" name="Rectangle 6"/>
          <p:cNvSpPr/>
          <p:nvPr/>
        </p:nvSpPr>
        <p:spPr>
          <a:xfrm>
            <a:off x="304800" y="1415178"/>
            <a:ext cx="4406900" cy="2385268"/>
          </a:xfrm>
          <a:prstGeom prst="rect">
            <a:avLst/>
          </a:prstGeom>
        </p:spPr>
        <p:txBody>
          <a:bodyPr wrap="square">
            <a:spAutoFit/>
          </a:bodyPr>
          <a:lstStyle/>
          <a:p>
            <a:pPr marL="342900" lvl="1" indent="-342900">
              <a:spcAft>
                <a:spcPts val="600"/>
              </a:spcAft>
              <a:buClr>
                <a:schemeClr val="accent1"/>
              </a:buClr>
              <a:buSzPct val="100000"/>
              <a:buFont typeface="+mj-lt"/>
              <a:buAutoNum type="arabicPeriod"/>
            </a:pPr>
            <a:r>
              <a:rPr lang="en-GB" sz="1600" dirty="0" smtClean="0">
                <a:solidFill>
                  <a:schemeClr val="accent1"/>
                </a:solidFill>
              </a:rPr>
              <a:t>One of the BINDT Aerospace community objectives is “t</a:t>
            </a:r>
            <a:r>
              <a:rPr lang="en-US" sz="1600" dirty="0" smtClean="0">
                <a:solidFill>
                  <a:schemeClr val="accent1"/>
                </a:solidFill>
              </a:rPr>
              <a:t>o </a:t>
            </a:r>
            <a:r>
              <a:rPr lang="en-US" sz="1600" dirty="0">
                <a:solidFill>
                  <a:schemeClr val="accent1"/>
                </a:solidFill>
              </a:rPr>
              <a:t>change the perception of NDT into being a solution rather than a </a:t>
            </a:r>
            <a:r>
              <a:rPr lang="en-US" sz="1600" dirty="0" smtClean="0">
                <a:solidFill>
                  <a:schemeClr val="accent1"/>
                </a:solidFill>
              </a:rPr>
              <a:t>burden, </a:t>
            </a:r>
            <a:r>
              <a:rPr lang="en-US" sz="1600" dirty="0">
                <a:solidFill>
                  <a:schemeClr val="accent1"/>
                </a:solidFill>
              </a:rPr>
              <a:t>by promoting the </a:t>
            </a:r>
            <a:r>
              <a:rPr lang="en-US" sz="1600" dirty="0" smtClean="0">
                <a:solidFill>
                  <a:schemeClr val="accent1"/>
                </a:solidFill>
              </a:rPr>
              <a:t>benefits of </a:t>
            </a:r>
            <a:r>
              <a:rPr lang="en-US" sz="1600" dirty="0">
                <a:solidFill>
                  <a:schemeClr val="accent1"/>
                </a:solidFill>
              </a:rPr>
              <a:t>NDT methods within the design, production and maintenance communities</a:t>
            </a:r>
            <a:r>
              <a:rPr lang="en-US" sz="1600" dirty="0" smtClean="0">
                <a:solidFill>
                  <a:schemeClr val="accent1"/>
                </a:solidFill>
              </a:rPr>
              <a:t>.”</a:t>
            </a:r>
          </a:p>
          <a:p>
            <a:pPr marL="342900" lvl="1" indent="-342900">
              <a:spcAft>
                <a:spcPts val="600"/>
              </a:spcAft>
              <a:buClr>
                <a:schemeClr val="accent1"/>
              </a:buClr>
              <a:buSzPct val="100000"/>
              <a:buFont typeface="+mj-lt"/>
              <a:buAutoNum type="arabicPeriod"/>
            </a:pPr>
            <a:r>
              <a:rPr lang="en-US" sz="1600" dirty="0" smtClean="0">
                <a:solidFill>
                  <a:schemeClr val="accent1"/>
                </a:solidFill>
              </a:rPr>
              <a:t>The other benefit is through machine learning, which can assist with Automated Defect Recognition (ADR).</a:t>
            </a:r>
            <a:endParaRPr lang="en-GB" sz="1600" dirty="0">
              <a:solidFill>
                <a:schemeClr val="accent1"/>
              </a:solidFill>
            </a:endParaRPr>
          </a:p>
        </p:txBody>
      </p:sp>
      <p:sp>
        <p:nvSpPr>
          <p:cNvPr id="2" name="Oval 1"/>
          <p:cNvSpPr/>
          <p:nvPr/>
        </p:nvSpPr>
        <p:spPr>
          <a:xfrm>
            <a:off x="7200900" y="1816100"/>
            <a:ext cx="1422400" cy="1653739"/>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solidFill>
                <a:schemeClr val="bg1"/>
              </a:solidFill>
            </a:endParaRPr>
          </a:p>
        </p:txBody>
      </p:sp>
      <p:cxnSp>
        <p:nvCxnSpPr>
          <p:cNvPr id="9" name="Straight Arrow Connector 8"/>
          <p:cNvCxnSpPr/>
          <p:nvPr/>
        </p:nvCxnSpPr>
        <p:spPr>
          <a:xfrm>
            <a:off x="4711700" y="1816100"/>
            <a:ext cx="2590800" cy="3683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10272395" y="2000250"/>
            <a:ext cx="1422400" cy="2374901"/>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solidFill>
                <a:schemeClr val="bg1"/>
              </a:solidFill>
            </a:endParaRPr>
          </a:p>
        </p:txBody>
      </p:sp>
      <p:sp>
        <p:nvSpPr>
          <p:cNvPr id="11" name="Freeform 10"/>
          <p:cNvSpPr/>
          <p:nvPr/>
        </p:nvSpPr>
        <p:spPr>
          <a:xfrm>
            <a:off x="3937000" y="3759200"/>
            <a:ext cx="6527800" cy="722908"/>
          </a:xfrm>
          <a:custGeom>
            <a:avLst/>
            <a:gdLst>
              <a:gd name="connsiteX0" fmla="*/ 0 w 7251700"/>
              <a:gd name="connsiteY0" fmla="*/ 0 h 1685113"/>
              <a:gd name="connsiteX1" fmla="*/ 3771900 w 7251700"/>
              <a:gd name="connsiteY1" fmla="*/ 1485900 h 1685113"/>
              <a:gd name="connsiteX2" fmla="*/ 4762500 w 7251700"/>
              <a:gd name="connsiteY2" fmla="*/ 1562100 h 1685113"/>
              <a:gd name="connsiteX3" fmla="*/ 7251700 w 7251700"/>
              <a:gd name="connsiteY3" fmla="*/ 482600 h 1685113"/>
              <a:gd name="connsiteX0" fmla="*/ 0 w 7251700"/>
              <a:gd name="connsiteY0" fmla="*/ 0 h 1605786"/>
              <a:gd name="connsiteX1" fmla="*/ 2603500 w 7251700"/>
              <a:gd name="connsiteY1" fmla="*/ 1257300 h 1605786"/>
              <a:gd name="connsiteX2" fmla="*/ 4762500 w 7251700"/>
              <a:gd name="connsiteY2" fmla="*/ 1562100 h 1605786"/>
              <a:gd name="connsiteX3" fmla="*/ 7251700 w 7251700"/>
              <a:gd name="connsiteY3" fmla="*/ 482600 h 1605786"/>
              <a:gd name="connsiteX0" fmla="*/ 0 w 7251700"/>
              <a:gd name="connsiteY0" fmla="*/ 0 h 1648006"/>
              <a:gd name="connsiteX1" fmla="*/ 2603500 w 7251700"/>
              <a:gd name="connsiteY1" fmla="*/ 1257300 h 1648006"/>
              <a:gd name="connsiteX2" fmla="*/ 4762500 w 7251700"/>
              <a:gd name="connsiteY2" fmla="*/ 1562100 h 1648006"/>
              <a:gd name="connsiteX3" fmla="*/ 7251700 w 7251700"/>
              <a:gd name="connsiteY3" fmla="*/ 482600 h 1648006"/>
              <a:gd name="connsiteX0" fmla="*/ 0 w 7251700"/>
              <a:gd name="connsiteY0" fmla="*/ 0 h 1583532"/>
              <a:gd name="connsiteX1" fmla="*/ 2603500 w 7251700"/>
              <a:gd name="connsiteY1" fmla="*/ 1257300 h 1583532"/>
              <a:gd name="connsiteX2" fmla="*/ 5257800 w 7251700"/>
              <a:gd name="connsiteY2" fmla="*/ 1536700 h 1583532"/>
              <a:gd name="connsiteX3" fmla="*/ 7251700 w 7251700"/>
              <a:gd name="connsiteY3" fmla="*/ 482600 h 1583532"/>
              <a:gd name="connsiteX0" fmla="*/ 0 w 7251700"/>
              <a:gd name="connsiteY0" fmla="*/ 0 h 1682603"/>
              <a:gd name="connsiteX1" fmla="*/ 2603500 w 7251700"/>
              <a:gd name="connsiteY1" fmla="*/ 1257300 h 1682603"/>
              <a:gd name="connsiteX2" fmla="*/ 5257800 w 7251700"/>
              <a:gd name="connsiteY2" fmla="*/ 1536700 h 1682603"/>
              <a:gd name="connsiteX3" fmla="*/ 7251700 w 7251700"/>
              <a:gd name="connsiteY3" fmla="*/ 482600 h 1682603"/>
              <a:gd name="connsiteX0" fmla="*/ 0 w 7251700"/>
              <a:gd name="connsiteY0" fmla="*/ 0 h 1581592"/>
              <a:gd name="connsiteX1" fmla="*/ 2603500 w 7251700"/>
              <a:gd name="connsiteY1" fmla="*/ 1257300 h 1581592"/>
              <a:gd name="connsiteX2" fmla="*/ 5080000 w 7251700"/>
              <a:gd name="connsiteY2" fmla="*/ 1409700 h 1581592"/>
              <a:gd name="connsiteX3" fmla="*/ 7251700 w 7251700"/>
              <a:gd name="connsiteY3" fmla="*/ 482600 h 1581592"/>
              <a:gd name="connsiteX0" fmla="*/ 0 w 7251700"/>
              <a:gd name="connsiteY0" fmla="*/ 0 h 1581592"/>
              <a:gd name="connsiteX1" fmla="*/ 2603500 w 7251700"/>
              <a:gd name="connsiteY1" fmla="*/ 1257300 h 1581592"/>
              <a:gd name="connsiteX2" fmla="*/ 5080000 w 7251700"/>
              <a:gd name="connsiteY2" fmla="*/ 1409700 h 1581592"/>
              <a:gd name="connsiteX3" fmla="*/ 7251700 w 7251700"/>
              <a:gd name="connsiteY3" fmla="*/ 482600 h 1581592"/>
              <a:gd name="connsiteX0" fmla="*/ 0 w 7251700"/>
              <a:gd name="connsiteY0" fmla="*/ 0 h 1581592"/>
              <a:gd name="connsiteX1" fmla="*/ 2603500 w 7251700"/>
              <a:gd name="connsiteY1" fmla="*/ 1257300 h 1581592"/>
              <a:gd name="connsiteX2" fmla="*/ 5080000 w 7251700"/>
              <a:gd name="connsiteY2" fmla="*/ 1409700 h 1581592"/>
              <a:gd name="connsiteX3" fmla="*/ 7251700 w 7251700"/>
              <a:gd name="connsiteY3" fmla="*/ 482600 h 1581592"/>
              <a:gd name="connsiteX0" fmla="*/ 0 w 7251700"/>
              <a:gd name="connsiteY0" fmla="*/ 0 h 1584614"/>
              <a:gd name="connsiteX1" fmla="*/ 2603500 w 7251700"/>
              <a:gd name="connsiteY1" fmla="*/ 1257300 h 1584614"/>
              <a:gd name="connsiteX2" fmla="*/ 5080000 w 7251700"/>
              <a:gd name="connsiteY2" fmla="*/ 1409700 h 1584614"/>
              <a:gd name="connsiteX3" fmla="*/ 7251700 w 7251700"/>
              <a:gd name="connsiteY3" fmla="*/ 482600 h 1584614"/>
              <a:gd name="connsiteX0" fmla="*/ 0 w 7251700"/>
              <a:gd name="connsiteY0" fmla="*/ 0 h 1417718"/>
              <a:gd name="connsiteX1" fmla="*/ 2705100 w 7251700"/>
              <a:gd name="connsiteY1" fmla="*/ 876300 h 1417718"/>
              <a:gd name="connsiteX2" fmla="*/ 5080000 w 7251700"/>
              <a:gd name="connsiteY2" fmla="*/ 1409700 h 1417718"/>
              <a:gd name="connsiteX3" fmla="*/ 7251700 w 7251700"/>
              <a:gd name="connsiteY3" fmla="*/ 482600 h 1417718"/>
              <a:gd name="connsiteX0" fmla="*/ 0 w 7251700"/>
              <a:gd name="connsiteY0" fmla="*/ 0 h 964191"/>
              <a:gd name="connsiteX1" fmla="*/ 2705100 w 7251700"/>
              <a:gd name="connsiteY1" fmla="*/ 876300 h 964191"/>
              <a:gd name="connsiteX2" fmla="*/ 5257800 w 7251700"/>
              <a:gd name="connsiteY2" fmla="*/ 889000 h 964191"/>
              <a:gd name="connsiteX3" fmla="*/ 7251700 w 7251700"/>
              <a:gd name="connsiteY3" fmla="*/ 482600 h 964191"/>
              <a:gd name="connsiteX0" fmla="*/ 0 w 7251700"/>
              <a:gd name="connsiteY0" fmla="*/ 0 h 952754"/>
              <a:gd name="connsiteX1" fmla="*/ 2705100 w 7251700"/>
              <a:gd name="connsiteY1" fmla="*/ 876300 h 952754"/>
              <a:gd name="connsiteX2" fmla="*/ 5257800 w 7251700"/>
              <a:gd name="connsiteY2" fmla="*/ 889000 h 952754"/>
              <a:gd name="connsiteX3" fmla="*/ 7251700 w 7251700"/>
              <a:gd name="connsiteY3" fmla="*/ 482600 h 952754"/>
              <a:gd name="connsiteX0" fmla="*/ 0 w 7340600"/>
              <a:gd name="connsiteY0" fmla="*/ 0 h 965567"/>
              <a:gd name="connsiteX1" fmla="*/ 2705100 w 7340600"/>
              <a:gd name="connsiteY1" fmla="*/ 876300 h 965567"/>
              <a:gd name="connsiteX2" fmla="*/ 5257800 w 7340600"/>
              <a:gd name="connsiteY2" fmla="*/ 889000 h 965567"/>
              <a:gd name="connsiteX3" fmla="*/ 7340600 w 7340600"/>
              <a:gd name="connsiteY3" fmla="*/ 457200 h 965567"/>
              <a:gd name="connsiteX0" fmla="*/ 0 w 7340600"/>
              <a:gd name="connsiteY0" fmla="*/ 0 h 965567"/>
              <a:gd name="connsiteX1" fmla="*/ 2705100 w 7340600"/>
              <a:gd name="connsiteY1" fmla="*/ 876300 h 965567"/>
              <a:gd name="connsiteX2" fmla="*/ 5257800 w 7340600"/>
              <a:gd name="connsiteY2" fmla="*/ 889000 h 965567"/>
              <a:gd name="connsiteX3" fmla="*/ 7340600 w 7340600"/>
              <a:gd name="connsiteY3" fmla="*/ 457200 h 965567"/>
              <a:gd name="connsiteX0" fmla="*/ 0 w 7340600"/>
              <a:gd name="connsiteY0" fmla="*/ 0 h 978710"/>
              <a:gd name="connsiteX1" fmla="*/ 2705100 w 7340600"/>
              <a:gd name="connsiteY1" fmla="*/ 876300 h 978710"/>
              <a:gd name="connsiteX2" fmla="*/ 5346700 w 7340600"/>
              <a:gd name="connsiteY2" fmla="*/ 914400 h 978710"/>
              <a:gd name="connsiteX3" fmla="*/ 7340600 w 7340600"/>
              <a:gd name="connsiteY3" fmla="*/ 457200 h 978710"/>
              <a:gd name="connsiteX0" fmla="*/ 0 w 7340600"/>
              <a:gd name="connsiteY0" fmla="*/ 0 h 960729"/>
              <a:gd name="connsiteX1" fmla="*/ 2705100 w 7340600"/>
              <a:gd name="connsiteY1" fmla="*/ 876300 h 960729"/>
              <a:gd name="connsiteX2" fmla="*/ 5346700 w 7340600"/>
              <a:gd name="connsiteY2" fmla="*/ 914400 h 960729"/>
              <a:gd name="connsiteX3" fmla="*/ 7340600 w 7340600"/>
              <a:gd name="connsiteY3" fmla="*/ 457200 h 960729"/>
              <a:gd name="connsiteX0" fmla="*/ 0 w 6743700"/>
              <a:gd name="connsiteY0" fmla="*/ 0 h 1100384"/>
              <a:gd name="connsiteX1" fmla="*/ 2108200 w 6743700"/>
              <a:gd name="connsiteY1" fmla="*/ 990600 h 1100384"/>
              <a:gd name="connsiteX2" fmla="*/ 4749800 w 6743700"/>
              <a:gd name="connsiteY2" fmla="*/ 1028700 h 1100384"/>
              <a:gd name="connsiteX3" fmla="*/ 6743700 w 6743700"/>
              <a:gd name="connsiteY3" fmla="*/ 571500 h 1100384"/>
              <a:gd name="connsiteX0" fmla="*/ 0 w 6743700"/>
              <a:gd name="connsiteY0" fmla="*/ 0 h 1100384"/>
              <a:gd name="connsiteX1" fmla="*/ 2108200 w 6743700"/>
              <a:gd name="connsiteY1" fmla="*/ 990600 h 1100384"/>
              <a:gd name="connsiteX2" fmla="*/ 4749800 w 6743700"/>
              <a:gd name="connsiteY2" fmla="*/ 1028700 h 1100384"/>
              <a:gd name="connsiteX3" fmla="*/ 6743700 w 6743700"/>
              <a:gd name="connsiteY3" fmla="*/ 571500 h 1100384"/>
              <a:gd name="connsiteX0" fmla="*/ 0 w 6743700"/>
              <a:gd name="connsiteY0" fmla="*/ 0 h 1100384"/>
              <a:gd name="connsiteX1" fmla="*/ 2108200 w 6743700"/>
              <a:gd name="connsiteY1" fmla="*/ 990600 h 1100384"/>
              <a:gd name="connsiteX2" fmla="*/ 4749800 w 6743700"/>
              <a:gd name="connsiteY2" fmla="*/ 1028700 h 1100384"/>
              <a:gd name="connsiteX3" fmla="*/ 6743700 w 6743700"/>
              <a:gd name="connsiteY3" fmla="*/ 571500 h 1100384"/>
              <a:gd name="connsiteX0" fmla="*/ 0 w 6527800"/>
              <a:gd name="connsiteY0" fmla="*/ 0 h 722908"/>
              <a:gd name="connsiteX1" fmla="*/ 1892300 w 6527800"/>
              <a:gd name="connsiteY1" fmla="*/ 635000 h 722908"/>
              <a:gd name="connsiteX2" fmla="*/ 4533900 w 6527800"/>
              <a:gd name="connsiteY2" fmla="*/ 673100 h 722908"/>
              <a:gd name="connsiteX3" fmla="*/ 6527800 w 6527800"/>
              <a:gd name="connsiteY3" fmla="*/ 215900 h 722908"/>
              <a:gd name="connsiteX0" fmla="*/ 0 w 6527800"/>
              <a:gd name="connsiteY0" fmla="*/ 0 h 722908"/>
              <a:gd name="connsiteX1" fmla="*/ 1892300 w 6527800"/>
              <a:gd name="connsiteY1" fmla="*/ 635000 h 722908"/>
              <a:gd name="connsiteX2" fmla="*/ 4533900 w 6527800"/>
              <a:gd name="connsiteY2" fmla="*/ 673100 h 722908"/>
              <a:gd name="connsiteX3" fmla="*/ 6527800 w 6527800"/>
              <a:gd name="connsiteY3" fmla="*/ 215900 h 722908"/>
            </a:gdLst>
            <a:ahLst/>
            <a:cxnLst>
              <a:cxn ang="0">
                <a:pos x="connsiteX0" y="connsiteY0"/>
              </a:cxn>
              <a:cxn ang="0">
                <a:pos x="connsiteX1" y="connsiteY1"/>
              </a:cxn>
              <a:cxn ang="0">
                <a:pos x="connsiteX2" y="connsiteY2"/>
              </a:cxn>
              <a:cxn ang="0">
                <a:pos x="connsiteX3" y="connsiteY3"/>
              </a:cxn>
            </a:cxnLst>
            <a:rect l="l" t="t" r="r" b="b"/>
            <a:pathLst>
              <a:path w="6527800" h="722908">
                <a:moveTo>
                  <a:pt x="0" y="0"/>
                </a:moveTo>
                <a:cubicBezTo>
                  <a:pt x="752475" y="409575"/>
                  <a:pt x="1136650" y="522817"/>
                  <a:pt x="1892300" y="635000"/>
                </a:cubicBezTo>
                <a:cubicBezTo>
                  <a:pt x="2647950" y="747183"/>
                  <a:pt x="3761317" y="742950"/>
                  <a:pt x="4533900" y="673100"/>
                </a:cubicBezTo>
                <a:cubicBezTo>
                  <a:pt x="5306483" y="603250"/>
                  <a:pt x="5763683" y="494241"/>
                  <a:pt x="6527800" y="215900"/>
                </a:cubicBezTo>
              </a:path>
            </a:pathLst>
          </a:custGeom>
          <a:noFill/>
          <a:ln w="25400">
            <a:solidFill>
              <a:srgbClr val="FF0000"/>
            </a:solidFill>
            <a:tailEnd type="arrow"/>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Box 12"/>
          <p:cNvSpPr txBox="1"/>
          <p:nvPr/>
        </p:nvSpPr>
        <p:spPr>
          <a:xfrm>
            <a:off x="4606635" y="6514584"/>
            <a:ext cx="2810165" cy="215444"/>
          </a:xfrm>
          <a:prstGeom prst="rect">
            <a:avLst/>
          </a:prstGeom>
          <a:solidFill>
            <a:schemeClr val="bg1"/>
          </a:solidFill>
          <a:ln w="31750" cmpd="dbl">
            <a:solidFill>
              <a:schemeClr val="accent1"/>
            </a:solidFill>
          </a:ln>
        </p:spPr>
        <p:txBody>
          <a:bodyPr wrap="square" rtlCol="0">
            <a:spAutoFit/>
          </a:bodyPr>
          <a:lstStyle/>
          <a:p>
            <a:r>
              <a:rPr lang="en-GB" sz="800" cap="all" dirty="0">
                <a:solidFill>
                  <a:schemeClr val="accent1"/>
                </a:solidFill>
              </a:rPr>
              <a:t>This document contains no technical data</a:t>
            </a:r>
          </a:p>
        </p:txBody>
      </p:sp>
    </p:spTree>
    <p:extLst>
      <p:ext uri="{BB962C8B-B14F-4D97-AF65-F5344CB8AC3E}">
        <p14:creationId xmlns:p14="http://schemas.microsoft.com/office/powerpoint/2010/main" val="374736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482626"/>
            <a:ext cx="11311400" cy="246221"/>
          </a:xfrm>
        </p:spPr>
        <p:txBody>
          <a:bodyPr/>
          <a:lstStyle/>
          <a:p>
            <a:r>
              <a:rPr lang="en-US" sz="2000" dirty="0"/>
              <a:t>Auto Evaluation of NDT Data – </a:t>
            </a:r>
            <a:r>
              <a:rPr lang="en-US" sz="2000" dirty="0" smtClean="0"/>
              <a:t>NDT as a solution…</a:t>
            </a:r>
            <a:endParaRPr lang="en-GB" sz="2000" dirty="0"/>
          </a:p>
        </p:txBody>
      </p:sp>
      <p:sp>
        <p:nvSpPr>
          <p:cNvPr id="5" name="Rectangle 4"/>
          <p:cNvSpPr/>
          <p:nvPr/>
        </p:nvSpPr>
        <p:spPr>
          <a:xfrm>
            <a:off x="342899" y="1345911"/>
            <a:ext cx="4076701" cy="1477328"/>
          </a:xfrm>
          <a:prstGeom prst="rect">
            <a:avLst/>
          </a:prstGeom>
        </p:spPr>
        <p:txBody>
          <a:bodyPr wrap="square">
            <a:spAutoFit/>
          </a:bodyPr>
          <a:lstStyle/>
          <a:p>
            <a:pPr marL="0" lvl="1">
              <a:spcAft>
                <a:spcPts val="600"/>
              </a:spcAft>
              <a:buClr>
                <a:srgbClr val="FFCC33"/>
              </a:buClr>
              <a:buSzPct val="100000"/>
            </a:pPr>
            <a:r>
              <a:rPr lang="en-GB" sz="1600" b="1" dirty="0" smtClean="0">
                <a:solidFill>
                  <a:srgbClr val="336699"/>
                </a:solidFill>
              </a:rPr>
              <a:t>Monitoring systems: </a:t>
            </a:r>
          </a:p>
          <a:p>
            <a:pPr marL="266700" lvl="1" indent="-266700">
              <a:spcAft>
                <a:spcPts val="600"/>
              </a:spcAft>
              <a:buClr>
                <a:srgbClr val="FFCC33"/>
              </a:buClr>
              <a:buSzPct val="100000"/>
              <a:buBlip>
                <a:blip r:embed="rId2"/>
              </a:buBlip>
            </a:pPr>
            <a:r>
              <a:rPr lang="en-GB" sz="1600" dirty="0" smtClean="0">
                <a:solidFill>
                  <a:srgbClr val="336699"/>
                </a:solidFill>
              </a:rPr>
              <a:t>This relies on NDT data produced from automated equipment</a:t>
            </a:r>
          </a:p>
          <a:p>
            <a:pPr marL="266700" lvl="1" indent="-266700">
              <a:spcAft>
                <a:spcPts val="600"/>
              </a:spcAft>
              <a:buClr>
                <a:srgbClr val="FFCC33"/>
              </a:buClr>
              <a:buSzPct val="100000"/>
              <a:buBlip>
                <a:blip r:embed="rId2"/>
              </a:buBlip>
            </a:pPr>
            <a:r>
              <a:rPr lang="en-GB" sz="1600" dirty="0">
                <a:solidFill>
                  <a:srgbClr val="336699"/>
                </a:solidFill>
              </a:rPr>
              <a:t>feedback of NDT data to make faster output </a:t>
            </a:r>
            <a:r>
              <a:rPr lang="en-GB" sz="1600" dirty="0" smtClean="0">
                <a:solidFill>
                  <a:srgbClr val="336699"/>
                </a:solidFill>
              </a:rPr>
              <a:t>diagnosis</a:t>
            </a:r>
          </a:p>
        </p:txBody>
      </p:sp>
      <p:sp>
        <p:nvSpPr>
          <p:cNvPr id="7" name="Rectangle 6"/>
          <p:cNvSpPr/>
          <p:nvPr/>
        </p:nvSpPr>
        <p:spPr>
          <a:xfrm>
            <a:off x="342900" y="3626685"/>
            <a:ext cx="10350500" cy="2446824"/>
          </a:xfrm>
          <a:prstGeom prst="rect">
            <a:avLst/>
          </a:prstGeom>
        </p:spPr>
        <p:txBody>
          <a:bodyPr wrap="square">
            <a:spAutoFit/>
          </a:bodyPr>
          <a:lstStyle/>
          <a:p>
            <a:pPr marL="0" lvl="1">
              <a:spcAft>
                <a:spcPts val="600"/>
              </a:spcAft>
              <a:buClr>
                <a:srgbClr val="FFCC33"/>
              </a:buClr>
              <a:buSzPct val="100000"/>
            </a:pPr>
            <a:r>
              <a:rPr lang="en-GB" sz="1600" b="1" dirty="0" smtClean="0">
                <a:solidFill>
                  <a:srgbClr val="336699"/>
                </a:solidFill>
              </a:rPr>
              <a:t>Digital Twin:</a:t>
            </a:r>
          </a:p>
          <a:p>
            <a:pPr marL="266700" lvl="1" indent="-266700">
              <a:spcAft>
                <a:spcPts val="600"/>
              </a:spcAft>
              <a:buClr>
                <a:srgbClr val="FFCC33"/>
              </a:buClr>
              <a:buSzPct val="100000"/>
              <a:buBlip>
                <a:blip r:embed="rId2"/>
              </a:buBlip>
            </a:pPr>
            <a:r>
              <a:rPr lang="en-GB" sz="1600" dirty="0" smtClean="0">
                <a:solidFill>
                  <a:srgbClr val="336699"/>
                </a:solidFill>
              </a:rPr>
              <a:t>A digital twin which can simulate NDT defects through validated models, can make predictions on effects of defects.</a:t>
            </a:r>
          </a:p>
          <a:p>
            <a:pPr marL="266700" lvl="1" indent="-266700">
              <a:spcAft>
                <a:spcPts val="600"/>
              </a:spcAft>
              <a:buClr>
                <a:srgbClr val="FFCC33"/>
              </a:buClr>
              <a:buSzPct val="100000"/>
              <a:buBlip>
                <a:blip r:embed="rId2"/>
              </a:buBlip>
            </a:pPr>
            <a:r>
              <a:rPr lang="en-GB" sz="1600" dirty="0" smtClean="0">
                <a:solidFill>
                  <a:srgbClr val="336699"/>
                </a:solidFill>
              </a:rPr>
              <a:t>Requires validation of models at the part qualification stage</a:t>
            </a:r>
          </a:p>
          <a:p>
            <a:pPr marL="266700" lvl="1" indent="-266700">
              <a:spcAft>
                <a:spcPts val="600"/>
              </a:spcAft>
              <a:buClr>
                <a:srgbClr val="FFCC33"/>
              </a:buClr>
              <a:buSzPct val="100000"/>
              <a:buBlip>
                <a:blip r:embed="rId2"/>
              </a:buBlip>
            </a:pPr>
            <a:r>
              <a:rPr lang="en-GB" sz="1600" dirty="0" smtClean="0">
                <a:solidFill>
                  <a:srgbClr val="336699"/>
                </a:solidFill>
              </a:rPr>
              <a:t>Benefits include:</a:t>
            </a:r>
          </a:p>
          <a:p>
            <a:pPr marL="723838" lvl="2" indent="-266700">
              <a:spcAft>
                <a:spcPts val="600"/>
              </a:spcAft>
              <a:buClr>
                <a:srgbClr val="FFCC33"/>
              </a:buClr>
              <a:buSzPct val="100000"/>
              <a:buBlip>
                <a:blip r:embed="rId2"/>
              </a:buBlip>
            </a:pPr>
            <a:r>
              <a:rPr lang="en-GB" sz="1600" dirty="0" smtClean="0">
                <a:solidFill>
                  <a:srgbClr val="336699"/>
                </a:solidFill>
              </a:rPr>
              <a:t>Improving design allowables</a:t>
            </a:r>
          </a:p>
          <a:p>
            <a:pPr marL="723838" lvl="2" indent="-266700">
              <a:spcAft>
                <a:spcPts val="600"/>
              </a:spcAft>
              <a:buClr>
                <a:srgbClr val="FFCC33"/>
              </a:buClr>
              <a:buSzPct val="100000"/>
              <a:buBlip>
                <a:blip r:embed="rId2"/>
              </a:buBlip>
            </a:pPr>
            <a:r>
              <a:rPr lang="en-GB" sz="1600" dirty="0" smtClean="0">
                <a:solidFill>
                  <a:srgbClr val="336699"/>
                </a:solidFill>
              </a:rPr>
              <a:t>Quicker judgement of effects of defects - concessions can be processed quicker - potentially preventing scrap</a:t>
            </a:r>
            <a:endParaRPr lang="en-GB" sz="1600" dirty="0">
              <a:solidFill>
                <a:srgbClr val="336699"/>
              </a:solidFill>
            </a:endParaRPr>
          </a:p>
        </p:txBody>
      </p:sp>
      <p:sp>
        <p:nvSpPr>
          <p:cNvPr id="8" name="TextBox 7"/>
          <p:cNvSpPr txBox="1"/>
          <p:nvPr/>
        </p:nvSpPr>
        <p:spPr>
          <a:xfrm>
            <a:off x="4649977" y="1692336"/>
            <a:ext cx="896848" cy="407804"/>
          </a:xfrm>
          <a:prstGeom prst="rect">
            <a:avLst/>
          </a:prstGeom>
          <a:noFill/>
          <a:ln>
            <a:solidFill>
              <a:schemeClr val="accent1"/>
            </a:solidFill>
          </a:ln>
        </p:spPr>
        <p:txBody>
          <a:bodyPr wrap="square" lIns="68580" tIns="34290" rIns="68580" bIns="34290" rtlCol="0">
            <a:spAutoFit/>
          </a:bodyPr>
          <a:lstStyle/>
          <a:p>
            <a:pPr algn="ctr"/>
            <a:r>
              <a:rPr lang="en-GB" sz="1050" dirty="0" smtClean="0"/>
              <a:t>Data Acquisition</a:t>
            </a:r>
            <a:endParaRPr lang="en-GB" sz="1050" dirty="0"/>
          </a:p>
        </p:txBody>
      </p:sp>
      <p:sp>
        <p:nvSpPr>
          <p:cNvPr id="9" name="TextBox 8"/>
          <p:cNvSpPr txBox="1"/>
          <p:nvPr/>
        </p:nvSpPr>
        <p:spPr>
          <a:xfrm>
            <a:off x="7957277" y="1692336"/>
            <a:ext cx="822380" cy="407804"/>
          </a:xfrm>
          <a:prstGeom prst="rect">
            <a:avLst/>
          </a:prstGeom>
          <a:noFill/>
          <a:ln>
            <a:solidFill>
              <a:schemeClr val="accent1"/>
            </a:solidFill>
          </a:ln>
        </p:spPr>
        <p:txBody>
          <a:bodyPr wrap="square" lIns="68580" tIns="34290" rIns="68580" bIns="34290" rtlCol="0">
            <a:spAutoFit/>
          </a:bodyPr>
          <a:lstStyle/>
          <a:p>
            <a:pPr algn="ctr"/>
            <a:r>
              <a:rPr lang="en-GB" sz="1050" dirty="0" smtClean="0"/>
              <a:t>Manual Reporting</a:t>
            </a:r>
            <a:endParaRPr lang="en-GB" sz="1050" dirty="0"/>
          </a:p>
        </p:txBody>
      </p:sp>
      <p:sp>
        <p:nvSpPr>
          <p:cNvPr id="10" name="TextBox 9"/>
          <p:cNvSpPr txBox="1"/>
          <p:nvPr/>
        </p:nvSpPr>
        <p:spPr>
          <a:xfrm>
            <a:off x="8972329" y="1691029"/>
            <a:ext cx="884912" cy="407804"/>
          </a:xfrm>
          <a:prstGeom prst="rect">
            <a:avLst/>
          </a:prstGeom>
          <a:noFill/>
          <a:ln>
            <a:solidFill>
              <a:schemeClr val="accent1"/>
            </a:solidFill>
          </a:ln>
        </p:spPr>
        <p:txBody>
          <a:bodyPr wrap="square" lIns="68580" tIns="34290" rIns="68580" bIns="34290" rtlCol="0">
            <a:spAutoFit/>
          </a:bodyPr>
          <a:lstStyle/>
          <a:p>
            <a:pPr algn="ctr"/>
            <a:r>
              <a:rPr lang="en-GB" sz="1050" dirty="0" smtClean="0"/>
              <a:t>Concession logging</a:t>
            </a:r>
            <a:endParaRPr lang="en-GB" sz="1050" dirty="0"/>
          </a:p>
        </p:txBody>
      </p:sp>
      <p:sp>
        <p:nvSpPr>
          <p:cNvPr id="11" name="TextBox 10"/>
          <p:cNvSpPr txBox="1"/>
          <p:nvPr/>
        </p:nvSpPr>
        <p:spPr>
          <a:xfrm>
            <a:off x="5720705" y="1692336"/>
            <a:ext cx="878505" cy="407804"/>
          </a:xfrm>
          <a:prstGeom prst="rect">
            <a:avLst/>
          </a:prstGeom>
          <a:noFill/>
          <a:ln>
            <a:solidFill>
              <a:schemeClr val="accent1"/>
            </a:solidFill>
          </a:ln>
        </p:spPr>
        <p:txBody>
          <a:bodyPr wrap="square" lIns="68580" tIns="34290" rIns="68580" bIns="34290" rtlCol="0">
            <a:spAutoFit/>
          </a:bodyPr>
          <a:lstStyle/>
          <a:p>
            <a:pPr algn="ctr"/>
            <a:r>
              <a:rPr lang="en-GB" sz="1050" dirty="0" smtClean="0"/>
              <a:t>Data Processing</a:t>
            </a:r>
            <a:endParaRPr lang="en-GB" sz="1050" dirty="0"/>
          </a:p>
        </p:txBody>
      </p:sp>
      <p:sp>
        <p:nvSpPr>
          <p:cNvPr id="12" name="TextBox 11"/>
          <p:cNvSpPr txBox="1"/>
          <p:nvPr/>
        </p:nvSpPr>
        <p:spPr>
          <a:xfrm>
            <a:off x="6782924" y="1692336"/>
            <a:ext cx="998524" cy="407804"/>
          </a:xfrm>
          <a:prstGeom prst="rect">
            <a:avLst/>
          </a:prstGeom>
          <a:noFill/>
          <a:ln>
            <a:solidFill>
              <a:schemeClr val="accent1"/>
            </a:solidFill>
          </a:ln>
        </p:spPr>
        <p:txBody>
          <a:bodyPr wrap="square" lIns="68580" tIns="34290" rIns="68580" bIns="34290" rtlCol="0">
            <a:spAutoFit/>
          </a:bodyPr>
          <a:lstStyle/>
          <a:p>
            <a:pPr algn="ctr"/>
            <a:r>
              <a:rPr lang="en-GB" sz="1050" dirty="0" smtClean="0"/>
              <a:t>Manual interpretation</a:t>
            </a:r>
            <a:endParaRPr lang="en-GB" sz="1050" dirty="0"/>
          </a:p>
        </p:txBody>
      </p:sp>
      <p:sp>
        <p:nvSpPr>
          <p:cNvPr id="13" name="TextBox 12"/>
          <p:cNvSpPr txBox="1"/>
          <p:nvPr/>
        </p:nvSpPr>
        <p:spPr>
          <a:xfrm>
            <a:off x="10054659" y="1692336"/>
            <a:ext cx="884912" cy="407804"/>
          </a:xfrm>
          <a:prstGeom prst="rect">
            <a:avLst/>
          </a:prstGeom>
          <a:noFill/>
          <a:ln>
            <a:solidFill>
              <a:schemeClr val="accent1"/>
            </a:solidFill>
          </a:ln>
        </p:spPr>
        <p:txBody>
          <a:bodyPr wrap="square" lIns="68580" tIns="34290" rIns="68580" bIns="34290" rtlCol="0">
            <a:spAutoFit/>
          </a:bodyPr>
          <a:lstStyle/>
          <a:p>
            <a:pPr algn="ctr"/>
            <a:r>
              <a:rPr lang="en-GB" sz="1050" dirty="0" smtClean="0"/>
              <a:t>Concession processing</a:t>
            </a:r>
            <a:endParaRPr lang="en-GB" sz="1050" dirty="0"/>
          </a:p>
        </p:txBody>
      </p:sp>
      <p:sp>
        <p:nvSpPr>
          <p:cNvPr id="14" name="TextBox 13"/>
          <p:cNvSpPr txBox="1"/>
          <p:nvPr/>
        </p:nvSpPr>
        <p:spPr>
          <a:xfrm>
            <a:off x="11120902" y="1695941"/>
            <a:ext cx="772423" cy="407804"/>
          </a:xfrm>
          <a:prstGeom prst="rect">
            <a:avLst/>
          </a:prstGeom>
          <a:noFill/>
          <a:ln>
            <a:solidFill>
              <a:schemeClr val="accent1"/>
            </a:solidFill>
          </a:ln>
        </p:spPr>
        <p:txBody>
          <a:bodyPr wrap="square" lIns="68580" tIns="34290" rIns="68580" bIns="34290" rtlCol="0">
            <a:spAutoFit/>
          </a:bodyPr>
          <a:lstStyle/>
          <a:p>
            <a:pPr algn="ctr"/>
            <a:r>
              <a:rPr lang="en-GB" sz="1050" dirty="0" smtClean="0"/>
              <a:t>Product Rework</a:t>
            </a:r>
            <a:endParaRPr lang="en-GB" sz="1050" dirty="0"/>
          </a:p>
        </p:txBody>
      </p:sp>
      <p:sp>
        <p:nvSpPr>
          <p:cNvPr id="15" name="TextBox 14"/>
          <p:cNvSpPr txBox="1"/>
          <p:nvPr/>
        </p:nvSpPr>
        <p:spPr>
          <a:xfrm>
            <a:off x="4669859" y="2818818"/>
            <a:ext cx="896848" cy="407804"/>
          </a:xfrm>
          <a:prstGeom prst="rect">
            <a:avLst/>
          </a:prstGeom>
          <a:noFill/>
          <a:ln>
            <a:solidFill>
              <a:schemeClr val="accent1"/>
            </a:solidFill>
          </a:ln>
        </p:spPr>
        <p:txBody>
          <a:bodyPr wrap="square" lIns="68580" tIns="34290" rIns="68580" bIns="34290" rtlCol="0">
            <a:spAutoFit/>
          </a:bodyPr>
          <a:lstStyle/>
          <a:p>
            <a:pPr algn="ctr"/>
            <a:r>
              <a:rPr lang="en-GB" sz="1050" dirty="0" smtClean="0"/>
              <a:t>Data Acquisition</a:t>
            </a:r>
            <a:endParaRPr lang="en-GB" sz="1050" dirty="0"/>
          </a:p>
        </p:txBody>
      </p:sp>
      <p:cxnSp>
        <p:nvCxnSpPr>
          <p:cNvPr id="16" name="Straight Arrow Connector 15"/>
          <p:cNvCxnSpPr>
            <a:stCxn id="8" idx="3"/>
            <a:endCxn id="11" idx="1"/>
          </p:cNvCxnSpPr>
          <p:nvPr/>
        </p:nvCxnSpPr>
        <p:spPr>
          <a:xfrm>
            <a:off x="5546825" y="1896238"/>
            <a:ext cx="173880"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1" idx="3"/>
            <a:endCxn id="12" idx="1"/>
          </p:cNvCxnSpPr>
          <p:nvPr/>
        </p:nvCxnSpPr>
        <p:spPr>
          <a:xfrm>
            <a:off x="6599210" y="1896238"/>
            <a:ext cx="18371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2" idx="3"/>
            <a:endCxn id="9" idx="1"/>
          </p:cNvCxnSpPr>
          <p:nvPr/>
        </p:nvCxnSpPr>
        <p:spPr>
          <a:xfrm>
            <a:off x="7781448" y="1896238"/>
            <a:ext cx="175829"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9" idx="3"/>
            <a:endCxn id="10" idx="1"/>
          </p:cNvCxnSpPr>
          <p:nvPr/>
        </p:nvCxnSpPr>
        <p:spPr>
          <a:xfrm flipV="1">
            <a:off x="8779657" y="1894931"/>
            <a:ext cx="192672" cy="130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0" idx="3"/>
            <a:endCxn id="13" idx="1"/>
          </p:cNvCxnSpPr>
          <p:nvPr/>
        </p:nvCxnSpPr>
        <p:spPr>
          <a:xfrm>
            <a:off x="9857241" y="1894931"/>
            <a:ext cx="197418" cy="130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3" idx="3"/>
            <a:endCxn id="14" idx="1"/>
          </p:cNvCxnSpPr>
          <p:nvPr/>
        </p:nvCxnSpPr>
        <p:spPr>
          <a:xfrm>
            <a:off x="10939571" y="1896238"/>
            <a:ext cx="181331" cy="360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9605507" y="1238530"/>
            <a:ext cx="1626086" cy="230832"/>
          </a:xfrm>
          <a:prstGeom prst="rect">
            <a:avLst/>
          </a:prstGeom>
          <a:noFill/>
        </p:spPr>
        <p:txBody>
          <a:bodyPr wrap="none" lIns="68580" tIns="34290" rIns="68580" bIns="34290" rtlCol="0">
            <a:spAutoFit/>
          </a:bodyPr>
          <a:lstStyle/>
          <a:p>
            <a:r>
              <a:rPr lang="en-GB" sz="1050" dirty="0" smtClean="0"/>
              <a:t>Possible additional steps</a:t>
            </a:r>
            <a:endParaRPr lang="en-GB" sz="1050" dirty="0"/>
          </a:p>
        </p:txBody>
      </p:sp>
      <p:sp>
        <p:nvSpPr>
          <p:cNvPr id="23" name="Left Brace 22"/>
          <p:cNvSpPr/>
          <p:nvPr/>
        </p:nvSpPr>
        <p:spPr>
          <a:xfrm rot="5400000">
            <a:off x="10359235" y="-13771"/>
            <a:ext cx="198897" cy="3165384"/>
          </a:xfrm>
          <a:prstGeom prst="leftBrace">
            <a:avLst/>
          </a:prstGeom>
          <a:effectLst/>
        </p:spPr>
        <p:style>
          <a:lnRef idx="2">
            <a:schemeClr val="accent1"/>
          </a:lnRef>
          <a:fillRef idx="0">
            <a:schemeClr val="accent1"/>
          </a:fillRef>
          <a:effectRef idx="1">
            <a:schemeClr val="accent1"/>
          </a:effectRef>
          <a:fontRef idx="minor">
            <a:schemeClr val="tx1"/>
          </a:fontRef>
        </p:style>
        <p:txBody>
          <a:bodyPr lIns="68580" tIns="34290" rIns="68580" bIns="34290" rtlCol="0" anchor="ctr"/>
          <a:lstStyle/>
          <a:p>
            <a:pPr algn="ctr"/>
            <a:endParaRPr lang="en-GB" sz="1050"/>
          </a:p>
        </p:txBody>
      </p:sp>
      <p:sp>
        <p:nvSpPr>
          <p:cNvPr id="24" name="TextBox 23"/>
          <p:cNvSpPr txBox="1"/>
          <p:nvPr/>
        </p:nvSpPr>
        <p:spPr>
          <a:xfrm>
            <a:off x="5726684" y="2816891"/>
            <a:ext cx="5228037" cy="407804"/>
          </a:xfrm>
          <a:prstGeom prst="rect">
            <a:avLst/>
          </a:prstGeom>
          <a:noFill/>
          <a:ln>
            <a:solidFill>
              <a:schemeClr val="accent1"/>
            </a:solidFill>
          </a:ln>
        </p:spPr>
        <p:txBody>
          <a:bodyPr wrap="square" lIns="68580" tIns="34290" rIns="68580" bIns="34290" rtlCol="0">
            <a:spAutoFit/>
          </a:bodyPr>
          <a:lstStyle/>
          <a:p>
            <a:pPr algn="ctr"/>
            <a:r>
              <a:rPr lang="en-GB" sz="1050" dirty="0" smtClean="0"/>
              <a:t>Data Processing, Automated Defect recognition, Automated Reporting, linked directly into concession system</a:t>
            </a:r>
            <a:endParaRPr lang="en-GB" sz="1050" dirty="0"/>
          </a:p>
        </p:txBody>
      </p:sp>
      <p:cxnSp>
        <p:nvCxnSpPr>
          <p:cNvPr id="25" name="Elbow Connector 24"/>
          <p:cNvCxnSpPr>
            <a:stCxn id="13" idx="2"/>
            <a:endCxn id="12" idx="2"/>
          </p:cNvCxnSpPr>
          <p:nvPr/>
        </p:nvCxnSpPr>
        <p:spPr>
          <a:xfrm rot="5400000">
            <a:off x="8889651" y="492676"/>
            <a:ext cx="12700" cy="3214929"/>
          </a:xfrm>
          <a:prstGeom prst="bentConnector3">
            <a:avLst>
              <a:gd name="adj1" fmla="val 1699984"/>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5" idx="3"/>
            <a:endCxn id="24" idx="1"/>
          </p:cNvCxnSpPr>
          <p:nvPr/>
        </p:nvCxnSpPr>
        <p:spPr>
          <a:xfrm flipV="1">
            <a:off x="5566707" y="3020793"/>
            <a:ext cx="159977" cy="192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1136053" y="2818818"/>
            <a:ext cx="772423" cy="407804"/>
          </a:xfrm>
          <a:prstGeom prst="rect">
            <a:avLst/>
          </a:prstGeom>
          <a:noFill/>
          <a:ln>
            <a:solidFill>
              <a:schemeClr val="accent1"/>
            </a:solidFill>
          </a:ln>
        </p:spPr>
        <p:txBody>
          <a:bodyPr wrap="square" lIns="68580" tIns="34290" rIns="68580" bIns="34290" rtlCol="0">
            <a:spAutoFit/>
          </a:bodyPr>
          <a:lstStyle/>
          <a:p>
            <a:pPr algn="ctr"/>
            <a:r>
              <a:rPr lang="en-GB" sz="1050" dirty="0" smtClean="0"/>
              <a:t>Product Rework</a:t>
            </a:r>
            <a:endParaRPr lang="en-GB" sz="1050" dirty="0"/>
          </a:p>
        </p:txBody>
      </p:sp>
      <p:cxnSp>
        <p:nvCxnSpPr>
          <p:cNvPr id="30" name="Straight Arrow Connector 29"/>
          <p:cNvCxnSpPr>
            <a:stCxn id="24" idx="3"/>
            <a:endCxn id="29" idx="1"/>
          </p:cNvCxnSpPr>
          <p:nvPr/>
        </p:nvCxnSpPr>
        <p:spPr>
          <a:xfrm>
            <a:off x="10954721" y="3020793"/>
            <a:ext cx="181332" cy="192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1" name="Elbow Connector 30"/>
          <p:cNvCxnSpPr>
            <a:stCxn id="24" idx="2"/>
          </p:cNvCxnSpPr>
          <p:nvPr/>
        </p:nvCxnSpPr>
        <p:spPr>
          <a:xfrm rot="5400000">
            <a:off x="6724244" y="1756150"/>
            <a:ext cx="147914" cy="3085004"/>
          </a:xfrm>
          <a:prstGeom prst="bentConnector2">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5316939" y="3378960"/>
            <a:ext cx="2564543" cy="407804"/>
          </a:xfrm>
          <a:prstGeom prst="rect">
            <a:avLst/>
          </a:prstGeom>
          <a:noFill/>
        </p:spPr>
        <p:txBody>
          <a:bodyPr wrap="square" lIns="68580" tIns="34290" rIns="68580" bIns="34290" rtlCol="0">
            <a:spAutoFit/>
          </a:bodyPr>
          <a:lstStyle/>
          <a:p>
            <a:pPr algn="ctr"/>
            <a:r>
              <a:rPr lang="en-GB" sz="1050" dirty="0" smtClean="0"/>
              <a:t>Rapid feedback to aid process development</a:t>
            </a:r>
            <a:endParaRPr lang="en-GB" sz="1050" dirty="0"/>
          </a:p>
        </p:txBody>
      </p:sp>
      <p:sp>
        <p:nvSpPr>
          <p:cNvPr id="33" name="TextBox 32"/>
          <p:cNvSpPr txBox="1"/>
          <p:nvPr/>
        </p:nvSpPr>
        <p:spPr>
          <a:xfrm>
            <a:off x="4606635" y="6514584"/>
            <a:ext cx="2810165" cy="215444"/>
          </a:xfrm>
          <a:prstGeom prst="rect">
            <a:avLst/>
          </a:prstGeom>
          <a:solidFill>
            <a:schemeClr val="bg1"/>
          </a:solidFill>
          <a:ln w="31750" cmpd="dbl">
            <a:solidFill>
              <a:schemeClr val="accent1"/>
            </a:solidFill>
          </a:ln>
        </p:spPr>
        <p:txBody>
          <a:bodyPr wrap="square" rtlCol="0">
            <a:spAutoFit/>
          </a:bodyPr>
          <a:lstStyle/>
          <a:p>
            <a:r>
              <a:rPr lang="en-GB" sz="800" cap="all" dirty="0">
                <a:solidFill>
                  <a:schemeClr val="accent1"/>
                </a:solidFill>
              </a:rPr>
              <a:t>This document contains no technical data</a:t>
            </a:r>
          </a:p>
        </p:txBody>
      </p:sp>
    </p:spTree>
    <p:extLst>
      <p:ext uri="{BB962C8B-B14F-4D97-AF65-F5344CB8AC3E}">
        <p14:creationId xmlns:p14="http://schemas.microsoft.com/office/powerpoint/2010/main" val="152041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482626"/>
            <a:ext cx="11311400" cy="246221"/>
          </a:xfrm>
        </p:spPr>
        <p:txBody>
          <a:bodyPr/>
          <a:lstStyle/>
          <a:p>
            <a:r>
              <a:rPr lang="en-US" sz="2000" dirty="0"/>
              <a:t>Auto Evaluation of NDT </a:t>
            </a:r>
            <a:r>
              <a:rPr lang="en-US" sz="2000" dirty="0" smtClean="0"/>
              <a:t>Data – through Machine Learning</a:t>
            </a:r>
            <a:endParaRPr lang="en-GB" sz="2000" dirty="0"/>
          </a:p>
        </p:txBody>
      </p:sp>
      <p:sp>
        <p:nvSpPr>
          <p:cNvPr id="6" name="Text Placeholder 2"/>
          <p:cNvSpPr txBox="1">
            <a:spLocks/>
          </p:cNvSpPr>
          <p:nvPr/>
        </p:nvSpPr>
        <p:spPr>
          <a:xfrm>
            <a:off x="964232" y="1593494"/>
            <a:ext cx="9983167" cy="1031051"/>
          </a:xfrm>
          <a:prstGeom prst="rect">
            <a:avLst/>
          </a:prstGeom>
          <a:solidFill>
            <a:schemeClr val="bg1">
              <a:lumMod val="95000"/>
            </a:schemeClr>
          </a:solidFill>
          <a:ln w="19050">
            <a:solidFill>
              <a:schemeClr val="accent1"/>
            </a:solidFill>
          </a:ln>
        </p:spPr>
        <p:txBody>
          <a:bodyPr vert="horz" wrap="square" lIns="0" tIns="0" rIns="0" bIns="0" rtlCol="0">
            <a:spAutoFit/>
          </a:bodyPr>
          <a:lstStyle>
            <a:lvl1pPr marL="0" indent="0" algn="l" defTabSz="457138" rtl="0" eaLnBrk="1" latinLnBrk="0" hangingPunct="1">
              <a:spcBef>
                <a:spcPts val="0"/>
              </a:spcBef>
              <a:spcAft>
                <a:spcPts val="600"/>
              </a:spcAft>
              <a:buFont typeface="Arial"/>
              <a:buNone/>
              <a:defRPr sz="1800" b="1" kern="1200">
                <a:solidFill>
                  <a:schemeClr val="accent1"/>
                </a:solidFill>
                <a:latin typeface="+mn-lt"/>
                <a:ea typeface="+mn-ea"/>
                <a:cs typeface="+mn-cs"/>
              </a:defRPr>
            </a:lvl1pPr>
            <a:lvl2pPr marL="266700" indent="-266700" algn="l" defTabSz="457138" rtl="0" eaLnBrk="1" latinLnBrk="0" hangingPunct="1">
              <a:spcBef>
                <a:spcPts val="0"/>
              </a:spcBef>
              <a:spcAft>
                <a:spcPts val="600"/>
              </a:spcAft>
              <a:buClr>
                <a:schemeClr val="accent2"/>
              </a:buClr>
              <a:buSzPct val="100000"/>
              <a:buFontTx/>
              <a:buBlip>
                <a:blip r:embed="rId2"/>
              </a:buBlip>
              <a:defRPr sz="1600" b="0" kern="1200">
                <a:solidFill>
                  <a:schemeClr val="accent1"/>
                </a:solidFill>
                <a:latin typeface="+mn-lt"/>
                <a:ea typeface="+mn-ea"/>
                <a:cs typeface="+mn-cs"/>
              </a:defRPr>
            </a:lvl2pPr>
            <a:lvl3pPr marL="447675" indent="-180975" algn="l" defTabSz="457138" rtl="0" eaLnBrk="1" latinLnBrk="0" hangingPunct="1">
              <a:spcBef>
                <a:spcPts val="0"/>
              </a:spcBef>
              <a:spcAft>
                <a:spcPts val="600"/>
              </a:spcAft>
              <a:buClr>
                <a:schemeClr val="accent1"/>
              </a:buClr>
              <a:buFont typeface="Arial" pitchFamily="34" charset="0"/>
              <a:buChar char="−"/>
              <a:defRPr sz="1400" kern="1200">
                <a:solidFill>
                  <a:schemeClr val="accent1"/>
                </a:solidFill>
                <a:latin typeface="+mn-lt"/>
                <a:ea typeface="+mn-ea"/>
                <a:cs typeface="+mn-cs"/>
              </a:defRPr>
            </a:lvl3pPr>
            <a:lvl4pPr marL="628650" indent="-180975" algn="l" defTabSz="457138" rtl="0" eaLnBrk="1" latinLnBrk="0" hangingPunct="1">
              <a:spcBef>
                <a:spcPts val="0"/>
              </a:spcBef>
              <a:spcAft>
                <a:spcPts val="600"/>
              </a:spcAft>
              <a:buClr>
                <a:schemeClr val="accent1"/>
              </a:buClr>
              <a:buFont typeface="Arial" pitchFamily="34" charset="0"/>
              <a:buChar char="−"/>
              <a:defRPr sz="1400" kern="1200">
                <a:solidFill>
                  <a:schemeClr val="accent1"/>
                </a:solidFill>
                <a:latin typeface="+mn-lt"/>
                <a:ea typeface="+mn-ea"/>
                <a:cs typeface="+mn-cs"/>
              </a:defRPr>
            </a:lvl4pPr>
            <a:lvl5pPr marL="804863" indent="-176213" algn="l" defTabSz="457138" rtl="0" eaLnBrk="1" latinLnBrk="0" hangingPunct="1">
              <a:spcBef>
                <a:spcPts val="0"/>
              </a:spcBef>
              <a:spcAft>
                <a:spcPts val="600"/>
              </a:spcAft>
              <a:buClr>
                <a:schemeClr val="accent1"/>
              </a:buClr>
              <a:buFont typeface="Arial" pitchFamily="34" charset="0"/>
              <a:buChar char="−"/>
              <a:defRPr sz="1400" kern="1200">
                <a:solidFill>
                  <a:schemeClr val="accent1"/>
                </a:solidFill>
                <a:latin typeface="+mn-lt"/>
                <a:ea typeface="+mn-ea"/>
                <a:cs typeface="+mn-cs"/>
              </a:defRPr>
            </a:lvl5pPr>
            <a:lvl6pPr marL="2514258" indent="-228569"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9"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4" indent="-228569"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1" indent="-228569" algn="l" defTabSz="457138" rtl="0" eaLnBrk="1" latinLnBrk="0" hangingPunct="1">
              <a:spcBef>
                <a:spcPct val="20000"/>
              </a:spcBef>
              <a:buFont typeface="Arial"/>
              <a:buChar char="•"/>
              <a:defRPr sz="2000" kern="1200">
                <a:solidFill>
                  <a:schemeClr val="tx1"/>
                </a:solidFill>
                <a:latin typeface="+mn-lt"/>
                <a:ea typeface="+mn-ea"/>
                <a:cs typeface="+mn-cs"/>
              </a:defRPr>
            </a:lvl9pPr>
          </a:lstStyle>
          <a:p>
            <a:pPr marL="266700" lvl="2" indent="0" algn="ctr">
              <a:buNone/>
            </a:pPr>
            <a:r>
              <a:rPr lang="en-US" sz="2000" b="1" dirty="0" smtClean="0"/>
              <a:t>ARTIFICAL INTELLIGENCE</a:t>
            </a:r>
          </a:p>
          <a:p>
            <a:pPr lvl="2">
              <a:spcAft>
                <a:spcPts val="0"/>
              </a:spcAft>
            </a:pPr>
            <a:r>
              <a:rPr lang="en-US" dirty="0" smtClean="0"/>
              <a:t>Design an intelligent agent that perceives its environment and makes decision to maximize chances of achieving its goal.</a:t>
            </a:r>
          </a:p>
          <a:p>
            <a:pPr lvl="2">
              <a:spcAft>
                <a:spcPts val="0"/>
              </a:spcAft>
            </a:pPr>
            <a:r>
              <a:rPr lang="en-US" dirty="0" smtClean="0"/>
              <a:t>Sub Fields: vision, robotics, machine learning, natural language processing, planning….</a:t>
            </a:r>
          </a:p>
          <a:p>
            <a:pPr marL="266700" lvl="2" indent="0">
              <a:spcAft>
                <a:spcPts val="0"/>
              </a:spcAft>
              <a:buNone/>
            </a:pPr>
            <a:endParaRPr lang="en-US" dirty="0" smtClean="0"/>
          </a:p>
        </p:txBody>
      </p:sp>
      <p:sp>
        <p:nvSpPr>
          <p:cNvPr id="7" name="Text Placeholder 2"/>
          <p:cNvSpPr txBox="1">
            <a:spLocks/>
          </p:cNvSpPr>
          <p:nvPr/>
        </p:nvSpPr>
        <p:spPr>
          <a:xfrm>
            <a:off x="964232" y="2827855"/>
            <a:ext cx="9983167" cy="815608"/>
          </a:xfrm>
          <a:prstGeom prst="rect">
            <a:avLst/>
          </a:prstGeom>
          <a:solidFill>
            <a:schemeClr val="bg1">
              <a:lumMod val="95000"/>
            </a:schemeClr>
          </a:solidFill>
          <a:ln w="19050">
            <a:solidFill>
              <a:schemeClr val="accent1"/>
            </a:solidFill>
          </a:ln>
        </p:spPr>
        <p:txBody>
          <a:bodyPr vert="horz" wrap="square" lIns="0" tIns="0" rIns="0" bIns="0" rtlCol="0">
            <a:spAutoFit/>
          </a:bodyPr>
          <a:lstStyle>
            <a:lvl1pPr marL="0" indent="0" algn="l" defTabSz="457138" rtl="0" eaLnBrk="1" latinLnBrk="0" hangingPunct="1">
              <a:spcBef>
                <a:spcPts val="0"/>
              </a:spcBef>
              <a:spcAft>
                <a:spcPts val="600"/>
              </a:spcAft>
              <a:buFont typeface="Arial"/>
              <a:buNone/>
              <a:defRPr sz="1800" b="1" kern="1200">
                <a:solidFill>
                  <a:schemeClr val="accent1"/>
                </a:solidFill>
                <a:latin typeface="+mn-lt"/>
                <a:ea typeface="+mn-ea"/>
                <a:cs typeface="+mn-cs"/>
              </a:defRPr>
            </a:lvl1pPr>
            <a:lvl2pPr marL="266700" indent="-266700" algn="l" defTabSz="457138" rtl="0" eaLnBrk="1" latinLnBrk="0" hangingPunct="1">
              <a:spcBef>
                <a:spcPts val="0"/>
              </a:spcBef>
              <a:spcAft>
                <a:spcPts val="600"/>
              </a:spcAft>
              <a:buClr>
                <a:schemeClr val="accent2"/>
              </a:buClr>
              <a:buSzPct val="100000"/>
              <a:buFontTx/>
              <a:buBlip>
                <a:blip r:embed="rId2"/>
              </a:buBlip>
              <a:defRPr sz="1600" b="0" kern="1200">
                <a:solidFill>
                  <a:schemeClr val="accent1"/>
                </a:solidFill>
                <a:latin typeface="+mn-lt"/>
                <a:ea typeface="+mn-ea"/>
                <a:cs typeface="+mn-cs"/>
              </a:defRPr>
            </a:lvl2pPr>
            <a:lvl3pPr marL="447675" indent="-180975" algn="l" defTabSz="457138" rtl="0" eaLnBrk="1" latinLnBrk="0" hangingPunct="1">
              <a:spcBef>
                <a:spcPts val="0"/>
              </a:spcBef>
              <a:spcAft>
                <a:spcPts val="600"/>
              </a:spcAft>
              <a:buClr>
                <a:schemeClr val="accent1"/>
              </a:buClr>
              <a:buFont typeface="Arial" pitchFamily="34" charset="0"/>
              <a:buChar char="−"/>
              <a:defRPr sz="1400" kern="1200">
                <a:solidFill>
                  <a:schemeClr val="accent1"/>
                </a:solidFill>
                <a:latin typeface="+mn-lt"/>
                <a:ea typeface="+mn-ea"/>
                <a:cs typeface="+mn-cs"/>
              </a:defRPr>
            </a:lvl3pPr>
            <a:lvl4pPr marL="628650" indent="-180975" algn="l" defTabSz="457138" rtl="0" eaLnBrk="1" latinLnBrk="0" hangingPunct="1">
              <a:spcBef>
                <a:spcPts val="0"/>
              </a:spcBef>
              <a:spcAft>
                <a:spcPts val="600"/>
              </a:spcAft>
              <a:buClr>
                <a:schemeClr val="accent1"/>
              </a:buClr>
              <a:buFont typeface="Arial" pitchFamily="34" charset="0"/>
              <a:buChar char="−"/>
              <a:defRPr sz="1400" kern="1200">
                <a:solidFill>
                  <a:schemeClr val="accent1"/>
                </a:solidFill>
                <a:latin typeface="+mn-lt"/>
                <a:ea typeface="+mn-ea"/>
                <a:cs typeface="+mn-cs"/>
              </a:defRPr>
            </a:lvl4pPr>
            <a:lvl5pPr marL="804863" indent="-176213" algn="l" defTabSz="457138" rtl="0" eaLnBrk="1" latinLnBrk="0" hangingPunct="1">
              <a:spcBef>
                <a:spcPts val="0"/>
              </a:spcBef>
              <a:spcAft>
                <a:spcPts val="600"/>
              </a:spcAft>
              <a:buClr>
                <a:schemeClr val="accent1"/>
              </a:buClr>
              <a:buFont typeface="Arial" pitchFamily="34" charset="0"/>
              <a:buChar char="−"/>
              <a:defRPr sz="1400" kern="1200">
                <a:solidFill>
                  <a:schemeClr val="accent1"/>
                </a:solidFill>
                <a:latin typeface="+mn-lt"/>
                <a:ea typeface="+mn-ea"/>
                <a:cs typeface="+mn-cs"/>
              </a:defRPr>
            </a:lvl5pPr>
            <a:lvl6pPr marL="2514258" indent="-228569"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9"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4" indent="-228569"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1" indent="-228569" algn="l" defTabSz="457138" rtl="0" eaLnBrk="1" latinLnBrk="0" hangingPunct="1">
              <a:spcBef>
                <a:spcPct val="20000"/>
              </a:spcBef>
              <a:buFont typeface="Arial"/>
              <a:buChar char="•"/>
              <a:defRPr sz="2000" kern="1200">
                <a:solidFill>
                  <a:schemeClr val="tx1"/>
                </a:solidFill>
                <a:latin typeface="+mn-lt"/>
                <a:ea typeface="+mn-ea"/>
                <a:cs typeface="+mn-cs"/>
              </a:defRPr>
            </a:lvl9pPr>
          </a:lstStyle>
          <a:p>
            <a:pPr marL="266700" lvl="2" indent="0" algn="ctr">
              <a:buNone/>
            </a:pPr>
            <a:r>
              <a:rPr lang="en-US" sz="2000" b="1" dirty="0" smtClean="0"/>
              <a:t>MACHINE LEARNING</a:t>
            </a:r>
          </a:p>
          <a:p>
            <a:pPr lvl="2">
              <a:spcAft>
                <a:spcPts val="0"/>
              </a:spcAft>
            </a:pPr>
            <a:r>
              <a:rPr lang="en-US" dirty="0" smtClean="0"/>
              <a:t>Gives “computers the ability to learn without being explicitly programmed” (</a:t>
            </a:r>
            <a:r>
              <a:rPr lang="en-US" dirty="0"/>
              <a:t>A</a:t>
            </a:r>
            <a:r>
              <a:rPr lang="en-US" dirty="0" smtClean="0"/>
              <a:t>rthur Samuel, 1959)</a:t>
            </a:r>
          </a:p>
          <a:p>
            <a:pPr marL="266700" lvl="2" indent="0">
              <a:spcAft>
                <a:spcPts val="0"/>
              </a:spcAft>
              <a:buNone/>
            </a:pPr>
            <a:endParaRPr lang="en-US" dirty="0" smtClean="0"/>
          </a:p>
        </p:txBody>
      </p:sp>
      <p:sp>
        <p:nvSpPr>
          <p:cNvPr id="8" name="Text Placeholder 2"/>
          <p:cNvSpPr txBox="1">
            <a:spLocks/>
          </p:cNvSpPr>
          <p:nvPr/>
        </p:nvSpPr>
        <p:spPr>
          <a:xfrm>
            <a:off x="964232" y="4229761"/>
            <a:ext cx="3252170" cy="723275"/>
          </a:xfrm>
          <a:prstGeom prst="rect">
            <a:avLst/>
          </a:prstGeom>
          <a:solidFill>
            <a:schemeClr val="bg1">
              <a:lumMod val="95000"/>
            </a:schemeClr>
          </a:solidFill>
          <a:ln w="19050">
            <a:solidFill>
              <a:schemeClr val="accent1"/>
            </a:solidFill>
          </a:ln>
        </p:spPr>
        <p:txBody>
          <a:bodyPr vert="horz" wrap="square" lIns="0" tIns="0" rIns="0" bIns="0" rtlCol="0">
            <a:spAutoFit/>
          </a:bodyPr>
          <a:lstStyle>
            <a:lvl1pPr marL="0" indent="0" algn="l" defTabSz="457138" rtl="0" eaLnBrk="1" latinLnBrk="0" hangingPunct="1">
              <a:spcBef>
                <a:spcPts val="0"/>
              </a:spcBef>
              <a:spcAft>
                <a:spcPts val="600"/>
              </a:spcAft>
              <a:buFont typeface="Arial"/>
              <a:buNone/>
              <a:defRPr sz="1800" b="1" kern="1200">
                <a:solidFill>
                  <a:schemeClr val="accent1"/>
                </a:solidFill>
                <a:latin typeface="+mn-lt"/>
                <a:ea typeface="+mn-ea"/>
                <a:cs typeface="+mn-cs"/>
              </a:defRPr>
            </a:lvl1pPr>
            <a:lvl2pPr marL="266700" indent="-266700" algn="l" defTabSz="457138" rtl="0" eaLnBrk="1" latinLnBrk="0" hangingPunct="1">
              <a:spcBef>
                <a:spcPts val="0"/>
              </a:spcBef>
              <a:spcAft>
                <a:spcPts val="600"/>
              </a:spcAft>
              <a:buClr>
                <a:schemeClr val="accent2"/>
              </a:buClr>
              <a:buSzPct val="100000"/>
              <a:buFontTx/>
              <a:buBlip>
                <a:blip r:embed="rId2"/>
              </a:buBlip>
              <a:defRPr sz="1600" b="0" kern="1200">
                <a:solidFill>
                  <a:schemeClr val="accent1"/>
                </a:solidFill>
                <a:latin typeface="+mn-lt"/>
                <a:ea typeface="+mn-ea"/>
                <a:cs typeface="+mn-cs"/>
              </a:defRPr>
            </a:lvl2pPr>
            <a:lvl3pPr marL="447675" indent="-180975" algn="l" defTabSz="457138" rtl="0" eaLnBrk="1" latinLnBrk="0" hangingPunct="1">
              <a:spcBef>
                <a:spcPts val="0"/>
              </a:spcBef>
              <a:spcAft>
                <a:spcPts val="600"/>
              </a:spcAft>
              <a:buClr>
                <a:schemeClr val="accent1"/>
              </a:buClr>
              <a:buFont typeface="Arial" pitchFamily="34" charset="0"/>
              <a:buChar char="−"/>
              <a:defRPr sz="1400" kern="1200">
                <a:solidFill>
                  <a:schemeClr val="accent1"/>
                </a:solidFill>
                <a:latin typeface="+mn-lt"/>
                <a:ea typeface="+mn-ea"/>
                <a:cs typeface="+mn-cs"/>
              </a:defRPr>
            </a:lvl3pPr>
            <a:lvl4pPr marL="628650" indent="-180975" algn="l" defTabSz="457138" rtl="0" eaLnBrk="1" latinLnBrk="0" hangingPunct="1">
              <a:spcBef>
                <a:spcPts val="0"/>
              </a:spcBef>
              <a:spcAft>
                <a:spcPts val="600"/>
              </a:spcAft>
              <a:buClr>
                <a:schemeClr val="accent1"/>
              </a:buClr>
              <a:buFont typeface="Arial" pitchFamily="34" charset="0"/>
              <a:buChar char="−"/>
              <a:defRPr sz="1400" kern="1200">
                <a:solidFill>
                  <a:schemeClr val="accent1"/>
                </a:solidFill>
                <a:latin typeface="+mn-lt"/>
                <a:ea typeface="+mn-ea"/>
                <a:cs typeface="+mn-cs"/>
              </a:defRPr>
            </a:lvl4pPr>
            <a:lvl5pPr marL="804863" indent="-176213" algn="l" defTabSz="457138" rtl="0" eaLnBrk="1" latinLnBrk="0" hangingPunct="1">
              <a:spcBef>
                <a:spcPts val="0"/>
              </a:spcBef>
              <a:spcAft>
                <a:spcPts val="600"/>
              </a:spcAft>
              <a:buClr>
                <a:schemeClr val="accent1"/>
              </a:buClr>
              <a:buFont typeface="Arial" pitchFamily="34" charset="0"/>
              <a:buChar char="−"/>
              <a:defRPr sz="1400" kern="1200">
                <a:solidFill>
                  <a:schemeClr val="accent1"/>
                </a:solidFill>
                <a:latin typeface="+mn-lt"/>
                <a:ea typeface="+mn-ea"/>
                <a:cs typeface="+mn-cs"/>
              </a:defRPr>
            </a:lvl5pPr>
            <a:lvl6pPr marL="2514258" indent="-228569"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9"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4" indent="-228569"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1" indent="-228569" algn="l" defTabSz="457138" rtl="0" eaLnBrk="1" latinLnBrk="0" hangingPunct="1">
              <a:spcBef>
                <a:spcPct val="20000"/>
              </a:spcBef>
              <a:buFont typeface="Arial"/>
              <a:buChar char="•"/>
              <a:defRPr sz="2000" kern="1200">
                <a:solidFill>
                  <a:schemeClr val="tx1"/>
                </a:solidFill>
                <a:latin typeface="+mn-lt"/>
                <a:ea typeface="+mn-ea"/>
                <a:cs typeface="+mn-cs"/>
              </a:defRPr>
            </a:lvl9pPr>
          </a:lstStyle>
          <a:p>
            <a:pPr marL="266700" lvl="2" indent="0">
              <a:buNone/>
            </a:pPr>
            <a:r>
              <a:rPr lang="en-US" b="1" dirty="0" smtClean="0"/>
              <a:t>SUPERVISED LEARNING</a:t>
            </a:r>
          </a:p>
          <a:p>
            <a:pPr lvl="2">
              <a:spcAft>
                <a:spcPts val="0"/>
              </a:spcAft>
            </a:pPr>
            <a:r>
              <a:rPr lang="en-US" dirty="0" smtClean="0"/>
              <a:t>Classification, regression</a:t>
            </a:r>
          </a:p>
          <a:p>
            <a:pPr lvl="2">
              <a:spcAft>
                <a:spcPts val="0"/>
              </a:spcAft>
            </a:pPr>
            <a:endParaRPr lang="en-US" dirty="0" smtClean="0"/>
          </a:p>
        </p:txBody>
      </p:sp>
      <p:sp>
        <p:nvSpPr>
          <p:cNvPr id="9" name="Text Placeholder 2"/>
          <p:cNvSpPr txBox="1">
            <a:spLocks/>
          </p:cNvSpPr>
          <p:nvPr/>
        </p:nvSpPr>
        <p:spPr>
          <a:xfrm>
            <a:off x="4329730" y="4230385"/>
            <a:ext cx="3252170" cy="723275"/>
          </a:xfrm>
          <a:prstGeom prst="rect">
            <a:avLst/>
          </a:prstGeom>
          <a:solidFill>
            <a:schemeClr val="bg1">
              <a:lumMod val="95000"/>
            </a:schemeClr>
          </a:solidFill>
          <a:ln w="19050">
            <a:solidFill>
              <a:schemeClr val="accent1"/>
            </a:solidFill>
          </a:ln>
        </p:spPr>
        <p:txBody>
          <a:bodyPr vert="horz" wrap="square" lIns="0" tIns="0" rIns="0" bIns="0" rtlCol="0">
            <a:spAutoFit/>
          </a:bodyPr>
          <a:lstStyle>
            <a:lvl1pPr marL="0" indent="0" algn="l" defTabSz="457138" rtl="0" eaLnBrk="1" latinLnBrk="0" hangingPunct="1">
              <a:spcBef>
                <a:spcPts val="0"/>
              </a:spcBef>
              <a:spcAft>
                <a:spcPts val="600"/>
              </a:spcAft>
              <a:buFont typeface="Arial"/>
              <a:buNone/>
              <a:defRPr sz="1800" b="1" kern="1200">
                <a:solidFill>
                  <a:schemeClr val="accent1"/>
                </a:solidFill>
                <a:latin typeface="+mn-lt"/>
                <a:ea typeface="+mn-ea"/>
                <a:cs typeface="+mn-cs"/>
              </a:defRPr>
            </a:lvl1pPr>
            <a:lvl2pPr marL="266700" indent="-266700" algn="l" defTabSz="457138" rtl="0" eaLnBrk="1" latinLnBrk="0" hangingPunct="1">
              <a:spcBef>
                <a:spcPts val="0"/>
              </a:spcBef>
              <a:spcAft>
                <a:spcPts val="600"/>
              </a:spcAft>
              <a:buClr>
                <a:schemeClr val="accent2"/>
              </a:buClr>
              <a:buSzPct val="100000"/>
              <a:buFontTx/>
              <a:buBlip>
                <a:blip r:embed="rId2"/>
              </a:buBlip>
              <a:defRPr sz="1600" b="0" kern="1200">
                <a:solidFill>
                  <a:schemeClr val="accent1"/>
                </a:solidFill>
                <a:latin typeface="+mn-lt"/>
                <a:ea typeface="+mn-ea"/>
                <a:cs typeface="+mn-cs"/>
              </a:defRPr>
            </a:lvl2pPr>
            <a:lvl3pPr marL="447675" indent="-180975" algn="l" defTabSz="457138" rtl="0" eaLnBrk="1" latinLnBrk="0" hangingPunct="1">
              <a:spcBef>
                <a:spcPts val="0"/>
              </a:spcBef>
              <a:spcAft>
                <a:spcPts val="600"/>
              </a:spcAft>
              <a:buClr>
                <a:schemeClr val="accent1"/>
              </a:buClr>
              <a:buFont typeface="Arial" pitchFamily="34" charset="0"/>
              <a:buChar char="−"/>
              <a:defRPr sz="1400" kern="1200">
                <a:solidFill>
                  <a:schemeClr val="accent1"/>
                </a:solidFill>
                <a:latin typeface="+mn-lt"/>
                <a:ea typeface="+mn-ea"/>
                <a:cs typeface="+mn-cs"/>
              </a:defRPr>
            </a:lvl3pPr>
            <a:lvl4pPr marL="628650" indent="-180975" algn="l" defTabSz="457138" rtl="0" eaLnBrk="1" latinLnBrk="0" hangingPunct="1">
              <a:spcBef>
                <a:spcPts val="0"/>
              </a:spcBef>
              <a:spcAft>
                <a:spcPts val="600"/>
              </a:spcAft>
              <a:buClr>
                <a:schemeClr val="accent1"/>
              </a:buClr>
              <a:buFont typeface="Arial" pitchFamily="34" charset="0"/>
              <a:buChar char="−"/>
              <a:defRPr sz="1400" kern="1200">
                <a:solidFill>
                  <a:schemeClr val="accent1"/>
                </a:solidFill>
                <a:latin typeface="+mn-lt"/>
                <a:ea typeface="+mn-ea"/>
                <a:cs typeface="+mn-cs"/>
              </a:defRPr>
            </a:lvl4pPr>
            <a:lvl5pPr marL="804863" indent="-176213" algn="l" defTabSz="457138" rtl="0" eaLnBrk="1" latinLnBrk="0" hangingPunct="1">
              <a:spcBef>
                <a:spcPts val="0"/>
              </a:spcBef>
              <a:spcAft>
                <a:spcPts val="600"/>
              </a:spcAft>
              <a:buClr>
                <a:schemeClr val="accent1"/>
              </a:buClr>
              <a:buFont typeface="Arial" pitchFamily="34" charset="0"/>
              <a:buChar char="−"/>
              <a:defRPr sz="1400" kern="1200">
                <a:solidFill>
                  <a:schemeClr val="accent1"/>
                </a:solidFill>
                <a:latin typeface="+mn-lt"/>
                <a:ea typeface="+mn-ea"/>
                <a:cs typeface="+mn-cs"/>
              </a:defRPr>
            </a:lvl5pPr>
            <a:lvl6pPr marL="2514258" indent="-228569"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9"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4" indent="-228569"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1" indent="-228569" algn="l" defTabSz="457138" rtl="0" eaLnBrk="1" latinLnBrk="0" hangingPunct="1">
              <a:spcBef>
                <a:spcPct val="20000"/>
              </a:spcBef>
              <a:buFont typeface="Arial"/>
              <a:buChar char="•"/>
              <a:defRPr sz="2000" kern="1200">
                <a:solidFill>
                  <a:schemeClr val="tx1"/>
                </a:solidFill>
                <a:latin typeface="+mn-lt"/>
                <a:ea typeface="+mn-ea"/>
                <a:cs typeface="+mn-cs"/>
              </a:defRPr>
            </a:lvl9pPr>
          </a:lstStyle>
          <a:p>
            <a:pPr marL="266700" lvl="2" indent="0">
              <a:buNone/>
            </a:pPr>
            <a:r>
              <a:rPr lang="en-US" b="1" dirty="0" smtClean="0"/>
              <a:t>UNSUPERVISED LEARNING</a:t>
            </a:r>
          </a:p>
          <a:p>
            <a:pPr lvl="2">
              <a:spcAft>
                <a:spcPts val="0"/>
              </a:spcAft>
            </a:pPr>
            <a:r>
              <a:rPr lang="en-US" dirty="0" smtClean="0"/>
              <a:t>Clustering, dimensionality reduction, recommendation</a:t>
            </a:r>
          </a:p>
        </p:txBody>
      </p:sp>
      <p:sp>
        <p:nvSpPr>
          <p:cNvPr id="10" name="Text Placeholder 2"/>
          <p:cNvSpPr txBox="1">
            <a:spLocks/>
          </p:cNvSpPr>
          <p:nvPr/>
        </p:nvSpPr>
        <p:spPr>
          <a:xfrm>
            <a:off x="7695229" y="4230386"/>
            <a:ext cx="3252170" cy="723275"/>
          </a:xfrm>
          <a:prstGeom prst="rect">
            <a:avLst/>
          </a:prstGeom>
          <a:solidFill>
            <a:schemeClr val="bg1">
              <a:lumMod val="95000"/>
            </a:schemeClr>
          </a:solidFill>
          <a:ln w="19050">
            <a:solidFill>
              <a:schemeClr val="accent1"/>
            </a:solidFill>
          </a:ln>
        </p:spPr>
        <p:txBody>
          <a:bodyPr vert="horz" wrap="square" lIns="0" tIns="0" rIns="0" bIns="0" rtlCol="0">
            <a:spAutoFit/>
          </a:bodyPr>
          <a:lstStyle>
            <a:lvl1pPr marL="0" indent="0" algn="l" defTabSz="457138" rtl="0" eaLnBrk="1" latinLnBrk="0" hangingPunct="1">
              <a:spcBef>
                <a:spcPts val="0"/>
              </a:spcBef>
              <a:spcAft>
                <a:spcPts val="600"/>
              </a:spcAft>
              <a:buFont typeface="Arial"/>
              <a:buNone/>
              <a:defRPr sz="1800" b="1" kern="1200">
                <a:solidFill>
                  <a:schemeClr val="accent1"/>
                </a:solidFill>
                <a:latin typeface="+mn-lt"/>
                <a:ea typeface="+mn-ea"/>
                <a:cs typeface="+mn-cs"/>
              </a:defRPr>
            </a:lvl1pPr>
            <a:lvl2pPr marL="266700" indent="-266700" algn="l" defTabSz="457138" rtl="0" eaLnBrk="1" latinLnBrk="0" hangingPunct="1">
              <a:spcBef>
                <a:spcPts val="0"/>
              </a:spcBef>
              <a:spcAft>
                <a:spcPts val="600"/>
              </a:spcAft>
              <a:buClr>
                <a:schemeClr val="accent2"/>
              </a:buClr>
              <a:buSzPct val="100000"/>
              <a:buFontTx/>
              <a:buBlip>
                <a:blip r:embed="rId2"/>
              </a:buBlip>
              <a:defRPr sz="1600" b="0" kern="1200">
                <a:solidFill>
                  <a:schemeClr val="accent1"/>
                </a:solidFill>
                <a:latin typeface="+mn-lt"/>
                <a:ea typeface="+mn-ea"/>
                <a:cs typeface="+mn-cs"/>
              </a:defRPr>
            </a:lvl2pPr>
            <a:lvl3pPr marL="447675" indent="-180975" algn="l" defTabSz="457138" rtl="0" eaLnBrk="1" latinLnBrk="0" hangingPunct="1">
              <a:spcBef>
                <a:spcPts val="0"/>
              </a:spcBef>
              <a:spcAft>
                <a:spcPts val="600"/>
              </a:spcAft>
              <a:buClr>
                <a:schemeClr val="accent1"/>
              </a:buClr>
              <a:buFont typeface="Arial" pitchFamily="34" charset="0"/>
              <a:buChar char="−"/>
              <a:defRPr sz="1400" kern="1200">
                <a:solidFill>
                  <a:schemeClr val="accent1"/>
                </a:solidFill>
                <a:latin typeface="+mn-lt"/>
                <a:ea typeface="+mn-ea"/>
                <a:cs typeface="+mn-cs"/>
              </a:defRPr>
            </a:lvl3pPr>
            <a:lvl4pPr marL="628650" indent="-180975" algn="l" defTabSz="457138" rtl="0" eaLnBrk="1" latinLnBrk="0" hangingPunct="1">
              <a:spcBef>
                <a:spcPts val="0"/>
              </a:spcBef>
              <a:spcAft>
                <a:spcPts val="600"/>
              </a:spcAft>
              <a:buClr>
                <a:schemeClr val="accent1"/>
              </a:buClr>
              <a:buFont typeface="Arial" pitchFamily="34" charset="0"/>
              <a:buChar char="−"/>
              <a:defRPr sz="1400" kern="1200">
                <a:solidFill>
                  <a:schemeClr val="accent1"/>
                </a:solidFill>
                <a:latin typeface="+mn-lt"/>
                <a:ea typeface="+mn-ea"/>
                <a:cs typeface="+mn-cs"/>
              </a:defRPr>
            </a:lvl4pPr>
            <a:lvl5pPr marL="804863" indent="-176213" algn="l" defTabSz="457138" rtl="0" eaLnBrk="1" latinLnBrk="0" hangingPunct="1">
              <a:spcBef>
                <a:spcPts val="0"/>
              </a:spcBef>
              <a:spcAft>
                <a:spcPts val="600"/>
              </a:spcAft>
              <a:buClr>
                <a:schemeClr val="accent1"/>
              </a:buClr>
              <a:buFont typeface="Arial" pitchFamily="34" charset="0"/>
              <a:buChar char="−"/>
              <a:defRPr sz="1400" kern="1200">
                <a:solidFill>
                  <a:schemeClr val="accent1"/>
                </a:solidFill>
                <a:latin typeface="+mn-lt"/>
                <a:ea typeface="+mn-ea"/>
                <a:cs typeface="+mn-cs"/>
              </a:defRPr>
            </a:lvl5pPr>
            <a:lvl6pPr marL="2514258" indent="-228569"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9"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4" indent="-228569"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1" indent="-228569" algn="l" defTabSz="457138" rtl="0" eaLnBrk="1" latinLnBrk="0" hangingPunct="1">
              <a:spcBef>
                <a:spcPct val="20000"/>
              </a:spcBef>
              <a:buFont typeface="Arial"/>
              <a:buChar char="•"/>
              <a:defRPr sz="2000" kern="1200">
                <a:solidFill>
                  <a:schemeClr val="tx1"/>
                </a:solidFill>
                <a:latin typeface="+mn-lt"/>
                <a:ea typeface="+mn-ea"/>
                <a:cs typeface="+mn-cs"/>
              </a:defRPr>
            </a:lvl9pPr>
          </a:lstStyle>
          <a:p>
            <a:pPr marL="266700" lvl="2" indent="0">
              <a:buNone/>
            </a:pPr>
            <a:r>
              <a:rPr lang="en-US" b="1" dirty="0" smtClean="0"/>
              <a:t>REINFORCEMENT LEARNING</a:t>
            </a:r>
          </a:p>
          <a:p>
            <a:pPr lvl="2">
              <a:spcAft>
                <a:spcPts val="0"/>
              </a:spcAft>
            </a:pPr>
            <a:r>
              <a:rPr lang="en-US" dirty="0" smtClean="0"/>
              <a:t>Reward maximization</a:t>
            </a:r>
          </a:p>
          <a:p>
            <a:pPr marL="266700" lvl="2" indent="0">
              <a:spcAft>
                <a:spcPts val="0"/>
              </a:spcAft>
              <a:buNone/>
            </a:pPr>
            <a:endParaRPr lang="en-US" dirty="0" smtClean="0"/>
          </a:p>
        </p:txBody>
      </p:sp>
      <p:cxnSp>
        <p:nvCxnSpPr>
          <p:cNvPr id="12" name="Straight Arrow Connector 11"/>
          <p:cNvCxnSpPr/>
          <p:nvPr/>
        </p:nvCxnSpPr>
        <p:spPr>
          <a:xfrm flipH="1">
            <a:off x="3556000" y="3694263"/>
            <a:ext cx="1460500" cy="36973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955815" y="3694262"/>
            <a:ext cx="0" cy="402054"/>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6883400" y="3694262"/>
            <a:ext cx="1346200" cy="402054"/>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606635" y="6514584"/>
            <a:ext cx="2810165" cy="215444"/>
          </a:xfrm>
          <a:prstGeom prst="rect">
            <a:avLst/>
          </a:prstGeom>
          <a:solidFill>
            <a:schemeClr val="bg1"/>
          </a:solidFill>
          <a:ln w="31750" cmpd="dbl">
            <a:solidFill>
              <a:schemeClr val="accent1"/>
            </a:solidFill>
          </a:ln>
        </p:spPr>
        <p:txBody>
          <a:bodyPr wrap="square" rtlCol="0">
            <a:spAutoFit/>
          </a:bodyPr>
          <a:lstStyle/>
          <a:p>
            <a:r>
              <a:rPr lang="en-GB" sz="800" cap="all" dirty="0">
                <a:solidFill>
                  <a:schemeClr val="accent1"/>
                </a:solidFill>
              </a:rPr>
              <a:t>This document contains no technical data</a:t>
            </a:r>
          </a:p>
        </p:txBody>
      </p:sp>
    </p:spTree>
    <p:extLst>
      <p:ext uri="{BB962C8B-B14F-4D97-AF65-F5344CB8AC3E}">
        <p14:creationId xmlns:p14="http://schemas.microsoft.com/office/powerpoint/2010/main" val="735053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482626"/>
            <a:ext cx="11311400" cy="246221"/>
          </a:xfrm>
        </p:spPr>
        <p:txBody>
          <a:bodyPr/>
          <a:lstStyle/>
          <a:p>
            <a:r>
              <a:rPr lang="en-US" sz="2000" dirty="0"/>
              <a:t>Auto Evaluation of NDT </a:t>
            </a:r>
            <a:r>
              <a:rPr lang="en-US" sz="2000" dirty="0" smtClean="0"/>
              <a:t>Data </a:t>
            </a:r>
            <a:r>
              <a:rPr lang="en-GB" sz="2000" dirty="0" smtClean="0"/>
              <a:t>– Case study: Ultrasonic Techniques</a:t>
            </a:r>
            <a:endParaRPr lang="en-GB" sz="2000" dirty="0"/>
          </a:p>
        </p:txBody>
      </p:sp>
      <p:sp>
        <p:nvSpPr>
          <p:cNvPr id="6" name="Text Placeholder 2"/>
          <p:cNvSpPr txBox="1">
            <a:spLocks/>
          </p:cNvSpPr>
          <p:nvPr/>
        </p:nvSpPr>
        <p:spPr>
          <a:xfrm>
            <a:off x="3060700" y="2641600"/>
            <a:ext cx="5568951" cy="276999"/>
          </a:xfrm>
          <a:prstGeom prst="rect">
            <a:avLst/>
          </a:prstGeom>
        </p:spPr>
        <p:txBody>
          <a:bodyPr/>
          <a:lstStyle>
            <a:lvl1pPr marL="0" indent="0" algn="l" defTabSz="457138" rtl="0" eaLnBrk="1" latinLnBrk="0" hangingPunct="1">
              <a:spcBef>
                <a:spcPts val="0"/>
              </a:spcBef>
              <a:spcAft>
                <a:spcPts val="600"/>
              </a:spcAft>
              <a:buFont typeface="Arial"/>
              <a:buNone/>
              <a:defRPr sz="1800" b="1" kern="1200">
                <a:solidFill>
                  <a:schemeClr val="accent1"/>
                </a:solidFill>
                <a:latin typeface="+mn-lt"/>
                <a:ea typeface="+mn-ea"/>
                <a:cs typeface="+mn-cs"/>
              </a:defRPr>
            </a:lvl1pPr>
            <a:lvl2pPr marL="266700" indent="-266700" algn="l" defTabSz="457138" rtl="0" eaLnBrk="1" latinLnBrk="0" hangingPunct="1">
              <a:spcBef>
                <a:spcPts val="0"/>
              </a:spcBef>
              <a:spcAft>
                <a:spcPts val="600"/>
              </a:spcAft>
              <a:buClr>
                <a:schemeClr val="accent2"/>
              </a:buClr>
              <a:buSzPct val="100000"/>
              <a:buFontTx/>
              <a:buBlip>
                <a:blip r:embed="rId2"/>
              </a:buBlip>
              <a:defRPr sz="1600" b="0" kern="1200">
                <a:solidFill>
                  <a:schemeClr val="accent1"/>
                </a:solidFill>
                <a:latin typeface="+mn-lt"/>
                <a:ea typeface="+mn-ea"/>
                <a:cs typeface="+mn-cs"/>
              </a:defRPr>
            </a:lvl2pPr>
            <a:lvl3pPr marL="447675" indent="-180975" algn="l" defTabSz="457138" rtl="0" eaLnBrk="1" latinLnBrk="0" hangingPunct="1">
              <a:spcBef>
                <a:spcPts val="0"/>
              </a:spcBef>
              <a:spcAft>
                <a:spcPts val="600"/>
              </a:spcAft>
              <a:buClr>
                <a:schemeClr val="accent1"/>
              </a:buClr>
              <a:buFont typeface="Arial" pitchFamily="34" charset="0"/>
              <a:buChar char="−"/>
              <a:defRPr sz="1400" kern="1200">
                <a:solidFill>
                  <a:schemeClr val="accent1"/>
                </a:solidFill>
                <a:latin typeface="+mn-lt"/>
                <a:ea typeface="+mn-ea"/>
                <a:cs typeface="+mn-cs"/>
              </a:defRPr>
            </a:lvl3pPr>
            <a:lvl4pPr marL="628650" indent="-180975" algn="l" defTabSz="457138" rtl="0" eaLnBrk="1" latinLnBrk="0" hangingPunct="1">
              <a:spcBef>
                <a:spcPts val="0"/>
              </a:spcBef>
              <a:spcAft>
                <a:spcPts val="600"/>
              </a:spcAft>
              <a:buClr>
                <a:schemeClr val="accent1"/>
              </a:buClr>
              <a:buFont typeface="Arial" pitchFamily="34" charset="0"/>
              <a:buChar char="−"/>
              <a:defRPr sz="1400" kern="1200">
                <a:solidFill>
                  <a:schemeClr val="accent1"/>
                </a:solidFill>
                <a:latin typeface="+mn-lt"/>
                <a:ea typeface="+mn-ea"/>
                <a:cs typeface="+mn-cs"/>
              </a:defRPr>
            </a:lvl4pPr>
            <a:lvl5pPr marL="804863" indent="-176213" algn="l" defTabSz="457138" rtl="0" eaLnBrk="1" latinLnBrk="0" hangingPunct="1">
              <a:spcBef>
                <a:spcPts val="0"/>
              </a:spcBef>
              <a:spcAft>
                <a:spcPts val="600"/>
              </a:spcAft>
              <a:buClr>
                <a:schemeClr val="accent1"/>
              </a:buClr>
              <a:buFont typeface="Arial" pitchFamily="34" charset="0"/>
              <a:buChar char="−"/>
              <a:defRPr sz="1400" kern="1200">
                <a:solidFill>
                  <a:schemeClr val="accent1"/>
                </a:solidFill>
                <a:latin typeface="+mn-lt"/>
                <a:ea typeface="+mn-ea"/>
                <a:cs typeface="+mn-cs"/>
              </a:defRPr>
            </a:lvl5pPr>
            <a:lvl6pPr marL="2514258" indent="-228569"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9"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4" indent="-228569"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1" indent="-228569" algn="l" defTabSz="457138"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smtClean="0"/>
              <a:t>Increasing challenge to make ADR a success</a:t>
            </a:r>
            <a:endParaRPr lang="en-GB" dirty="0"/>
          </a:p>
        </p:txBody>
      </p:sp>
      <p:sp>
        <p:nvSpPr>
          <p:cNvPr id="7" name="Text Placeholder 2"/>
          <p:cNvSpPr txBox="1">
            <a:spLocks/>
          </p:cNvSpPr>
          <p:nvPr/>
        </p:nvSpPr>
        <p:spPr>
          <a:xfrm>
            <a:off x="1092200" y="3747740"/>
            <a:ext cx="4451352" cy="1508105"/>
          </a:xfrm>
          <a:prstGeom prst="rect">
            <a:avLst/>
          </a:prstGeom>
          <a:ln w="19050">
            <a:solidFill>
              <a:schemeClr val="accent1"/>
            </a:solidFill>
          </a:ln>
        </p:spPr>
        <p:txBody>
          <a:bodyPr vert="horz" wrap="square" lIns="0" tIns="0" rIns="0" bIns="0" rtlCol="0">
            <a:spAutoFit/>
          </a:bodyPr>
          <a:lstStyle>
            <a:lvl1pPr marL="0" indent="0" algn="l" defTabSz="457138" rtl="0" eaLnBrk="1" latinLnBrk="0" hangingPunct="1">
              <a:spcBef>
                <a:spcPts val="0"/>
              </a:spcBef>
              <a:spcAft>
                <a:spcPts val="600"/>
              </a:spcAft>
              <a:buFont typeface="Arial"/>
              <a:buNone/>
              <a:defRPr sz="1800" b="1" kern="1200">
                <a:solidFill>
                  <a:schemeClr val="accent1"/>
                </a:solidFill>
                <a:latin typeface="+mn-lt"/>
                <a:ea typeface="+mn-ea"/>
                <a:cs typeface="+mn-cs"/>
              </a:defRPr>
            </a:lvl1pPr>
            <a:lvl2pPr marL="266700" indent="-266700" algn="l" defTabSz="457138" rtl="0" eaLnBrk="1" latinLnBrk="0" hangingPunct="1">
              <a:spcBef>
                <a:spcPts val="0"/>
              </a:spcBef>
              <a:spcAft>
                <a:spcPts val="600"/>
              </a:spcAft>
              <a:buClr>
                <a:schemeClr val="accent2"/>
              </a:buClr>
              <a:buSzPct val="100000"/>
              <a:buFontTx/>
              <a:buBlip>
                <a:blip r:embed="rId2"/>
              </a:buBlip>
              <a:defRPr sz="1600" b="0" kern="1200">
                <a:solidFill>
                  <a:schemeClr val="accent1"/>
                </a:solidFill>
                <a:latin typeface="+mn-lt"/>
                <a:ea typeface="+mn-ea"/>
                <a:cs typeface="+mn-cs"/>
              </a:defRPr>
            </a:lvl2pPr>
            <a:lvl3pPr marL="447675" indent="-180975" algn="l" defTabSz="457138" rtl="0" eaLnBrk="1" latinLnBrk="0" hangingPunct="1">
              <a:spcBef>
                <a:spcPts val="0"/>
              </a:spcBef>
              <a:spcAft>
                <a:spcPts val="600"/>
              </a:spcAft>
              <a:buClr>
                <a:schemeClr val="accent1"/>
              </a:buClr>
              <a:buFont typeface="Arial" pitchFamily="34" charset="0"/>
              <a:buChar char="−"/>
              <a:defRPr sz="1400" kern="1200">
                <a:solidFill>
                  <a:schemeClr val="accent1"/>
                </a:solidFill>
                <a:latin typeface="+mn-lt"/>
                <a:ea typeface="+mn-ea"/>
                <a:cs typeface="+mn-cs"/>
              </a:defRPr>
            </a:lvl3pPr>
            <a:lvl4pPr marL="628650" indent="-180975" algn="l" defTabSz="457138" rtl="0" eaLnBrk="1" latinLnBrk="0" hangingPunct="1">
              <a:spcBef>
                <a:spcPts val="0"/>
              </a:spcBef>
              <a:spcAft>
                <a:spcPts val="600"/>
              </a:spcAft>
              <a:buClr>
                <a:schemeClr val="accent1"/>
              </a:buClr>
              <a:buFont typeface="Arial" pitchFamily="34" charset="0"/>
              <a:buChar char="−"/>
              <a:defRPr sz="1400" kern="1200">
                <a:solidFill>
                  <a:schemeClr val="accent1"/>
                </a:solidFill>
                <a:latin typeface="+mn-lt"/>
                <a:ea typeface="+mn-ea"/>
                <a:cs typeface="+mn-cs"/>
              </a:defRPr>
            </a:lvl4pPr>
            <a:lvl5pPr marL="804863" indent="-176213" algn="l" defTabSz="457138" rtl="0" eaLnBrk="1" latinLnBrk="0" hangingPunct="1">
              <a:spcBef>
                <a:spcPts val="0"/>
              </a:spcBef>
              <a:spcAft>
                <a:spcPts val="600"/>
              </a:spcAft>
              <a:buClr>
                <a:schemeClr val="accent1"/>
              </a:buClr>
              <a:buFont typeface="Arial" pitchFamily="34" charset="0"/>
              <a:buChar char="−"/>
              <a:defRPr sz="1400" kern="1200">
                <a:solidFill>
                  <a:schemeClr val="accent1"/>
                </a:solidFill>
                <a:latin typeface="+mn-lt"/>
                <a:ea typeface="+mn-ea"/>
                <a:cs typeface="+mn-cs"/>
              </a:defRPr>
            </a:lvl5pPr>
            <a:lvl6pPr marL="2514258" indent="-228569"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9"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4" indent="-228569"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1" indent="-228569" algn="l" defTabSz="457138" rtl="0" eaLnBrk="1" latinLnBrk="0" hangingPunct="1">
              <a:spcBef>
                <a:spcPct val="20000"/>
              </a:spcBef>
              <a:buFont typeface="Arial"/>
              <a:buChar char="•"/>
              <a:defRPr sz="2000" kern="1200">
                <a:solidFill>
                  <a:schemeClr val="tx1"/>
                </a:solidFill>
                <a:latin typeface="+mn-lt"/>
                <a:ea typeface="+mn-ea"/>
                <a:cs typeface="+mn-cs"/>
              </a:defRPr>
            </a:lvl9pPr>
          </a:lstStyle>
          <a:p>
            <a:pPr marL="266700" lvl="2" indent="0">
              <a:buNone/>
            </a:pPr>
            <a:r>
              <a:rPr lang="en-US" b="1" dirty="0" smtClean="0"/>
              <a:t>Components suited to ADR</a:t>
            </a:r>
          </a:p>
          <a:p>
            <a:pPr lvl="2">
              <a:spcAft>
                <a:spcPts val="0"/>
              </a:spcAft>
            </a:pPr>
            <a:r>
              <a:rPr lang="en-US" dirty="0" smtClean="0"/>
              <a:t>Test coupons and simple flat / ”slightly curved” parts</a:t>
            </a:r>
          </a:p>
          <a:p>
            <a:pPr lvl="2">
              <a:spcAft>
                <a:spcPts val="0"/>
              </a:spcAft>
            </a:pPr>
            <a:r>
              <a:rPr lang="en-GB" dirty="0" smtClean="0"/>
              <a:t>Net moulded surfaces or consistently moulded surfaces</a:t>
            </a:r>
          </a:p>
          <a:p>
            <a:pPr lvl="2">
              <a:spcAft>
                <a:spcPts val="0"/>
              </a:spcAft>
            </a:pPr>
            <a:r>
              <a:rPr lang="en-GB" dirty="0" smtClean="0"/>
              <a:t>Parts with well defined datum features and edges</a:t>
            </a:r>
          </a:p>
          <a:p>
            <a:endParaRPr lang="en-GB" sz="900" dirty="0"/>
          </a:p>
        </p:txBody>
      </p:sp>
      <p:sp>
        <p:nvSpPr>
          <p:cNvPr id="8" name="Text Placeholder 2"/>
          <p:cNvSpPr txBox="1">
            <a:spLocks/>
          </p:cNvSpPr>
          <p:nvPr/>
        </p:nvSpPr>
        <p:spPr>
          <a:xfrm>
            <a:off x="6178550" y="3766432"/>
            <a:ext cx="5092698" cy="1508105"/>
          </a:xfrm>
          <a:prstGeom prst="rect">
            <a:avLst/>
          </a:prstGeom>
          <a:ln w="19050">
            <a:solidFill>
              <a:schemeClr val="accent1"/>
            </a:solidFill>
          </a:ln>
        </p:spPr>
        <p:txBody>
          <a:bodyPr vert="horz" wrap="square" lIns="0" tIns="0" rIns="0" bIns="0" rtlCol="0">
            <a:spAutoFit/>
          </a:bodyPr>
          <a:lstStyle>
            <a:lvl1pPr marL="0" indent="0" algn="l" defTabSz="457138" rtl="0" eaLnBrk="1" latinLnBrk="0" hangingPunct="1">
              <a:spcBef>
                <a:spcPts val="0"/>
              </a:spcBef>
              <a:spcAft>
                <a:spcPts val="600"/>
              </a:spcAft>
              <a:buFont typeface="Arial"/>
              <a:buNone/>
              <a:defRPr sz="1800" b="1" kern="1200">
                <a:solidFill>
                  <a:schemeClr val="accent1"/>
                </a:solidFill>
                <a:latin typeface="+mn-lt"/>
                <a:ea typeface="+mn-ea"/>
                <a:cs typeface="+mn-cs"/>
              </a:defRPr>
            </a:lvl1pPr>
            <a:lvl2pPr marL="266700" indent="-266700" algn="l" defTabSz="457138" rtl="0" eaLnBrk="1" latinLnBrk="0" hangingPunct="1">
              <a:spcBef>
                <a:spcPts val="0"/>
              </a:spcBef>
              <a:spcAft>
                <a:spcPts val="600"/>
              </a:spcAft>
              <a:buClr>
                <a:schemeClr val="accent2"/>
              </a:buClr>
              <a:buSzPct val="100000"/>
              <a:buFontTx/>
              <a:buBlip>
                <a:blip r:embed="rId2"/>
              </a:buBlip>
              <a:defRPr sz="1600" b="0" kern="1200">
                <a:solidFill>
                  <a:schemeClr val="accent1"/>
                </a:solidFill>
                <a:latin typeface="+mn-lt"/>
                <a:ea typeface="+mn-ea"/>
                <a:cs typeface="+mn-cs"/>
              </a:defRPr>
            </a:lvl2pPr>
            <a:lvl3pPr marL="447675" indent="-180975" algn="l" defTabSz="457138" rtl="0" eaLnBrk="1" latinLnBrk="0" hangingPunct="1">
              <a:spcBef>
                <a:spcPts val="0"/>
              </a:spcBef>
              <a:spcAft>
                <a:spcPts val="600"/>
              </a:spcAft>
              <a:buClr>
                <a:schemeClr val="accent1"/>
              </a:buClr>
              <a:buFont typeface="Arial" pitchFamily="34" charset="0"/>
              <a:buChar char="−"/>
              <a:defRPr sz="1400" kern="1200">
                <a:solidFill>
                  <a:schemeClr val="accent1"/>
                </a:solidFill>
                <a:latin typeface="+mn-lt"/>
                <a:ea typeface="+mn-ea"/>
                <a:cs typeface="+mn-cs"/>
              </a:defRPr>
            </a:lvl3pPr>
            <a:lvl4pPr marL="628650" indent="-180975" algn="l" defTabSz="457138" rtl="0" eaLnBrk="1" latinLnBrk="0" hangingPunct="1">
              <a:spcBef>
                <a:spcPts val="0"/>
              </a:spcBef>
              <a:spcAft>
                <a:spcPts val="600"/>
              </a:spcAft>
              <a:buClr>
                <a:schemeClr val="accent1"/>
              </a:buClr>
              <a:buFont typeface="Arial" pitchFamily="34" charset="0"/>
              <a:buChar char="−"/>
              <a:defRPr sz="1400" kern="1200">
                <a:solidFill>
                  <a:schemeClr val="accent1"/>
                </a:solidFill>
                <a:latin typeface="+mn-lt"/>
                <a:ea typeface="+mn-ea"/>
                <a:cs typeface="+mn-cs"/>
              </a:defRPr>
            </a:lvl4pPr>
            <a:lvl5pPr marL="804863" indent="-176213" algn="l" defTabSz="457138" rtl="0" eaLnBrk="1" latinLnBrk="0" hangingPunct="1">
              <a:spcBef>
                <a:spcPts val="0"/>
              </a:spcBef>
              <a:spcAft>
                <a:spcPts val="600"/>
              </a:spcAft>
              <a:buClr>
                <a:schemeClr val="accent1"/>
              </a:buClr>
              <a:buFont typeface="Arial" pitchFamily="34" charset="0"/>
              <a:buChar char="−"/>
              <a:defRPr sz="1400" kern="1200">
                <a:solidFill>
                  <a:schemeClr val="accent1"/>
                </a:solidFill>
                <a:latin typeface="+mn-lt"/>
                <a:ea typeface="+mn-ea"/>
                <a:cs typeface="+mn-cs"/>
              </a:defRPr>
            </a:lvl5pPr>
            <a:lvl6pPr marL="2514258" indent="-228569"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9"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4" indent="-228569"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1" indent="-228569" algn="l" defTabSz="457138" rtl="0" eaLnBrk="1" latinLnBrk="0" hangingPunct="1">
              <a:spcBef>
                <a:spcPct val="20000"/>
              </a:spcBef>
              <a:buFont typeface="Arial"/>
              <a:buChar char="•"/>
              <a:defRPr sz="2000" kern="1200">
                <a:solidFill>
                  <a:schemeClr val="tx1"/>
                </a:solidFill>
                <a:latin typeface="+mn-lt"/>
                <a:ea typeface="+mn-ea"/>
                <a:cs typeface="+mn-cs"/>
              </a:defRPr>
            </a:lvl9pPr>
          </a:lstStyle>
          <a:p>
            <a:pPr marL="266700" lvl="2" indent="0">
              <a:buNone/>
            </a:pPr>
            <a:r>
              <a:rPr lang="en-GB" b="1" dirty="0" smtClean="0"/>
              <a:t>Features not conducive to ADR:</a:t>
            </a:r>
          </a:p>
          <a:p>
            <a:pPr lvl="2">
              <a:spcAft>
                <a:spcPts val="0"/>
              </a:spcAft>
            </a:pPr>
            <a:r>
              <a:rPr lang="en-GB" dirty="0" smtClean="0"/>
              <a:t>machined sacrificial areas</a:t>
            </a:r>
          </a:p>
          <a:p>
            <a:pPr lvl="2">
              <a:spcAft>
                <a:spcPts val="0"/>
              </a:spcAft>
            </a:pPr>
            <a:r>
              <a:rPr lang="en-GB" dirty="0" smtClean="0"/>
              <a:t>integrated stiffeners and/or sub spar sections</a:t>
            </a:r>
          </a:p>
          <a:p>
            <a:pPr lvl="2">
              <a:spcAft>
                <a:spcPts val="0"/>
              </a:spcAft>
            </a:pPr>
            <a:r>
              <a:rPr lang="en-GB" dirty="0" smtClean="0"/>
              <a:t>Small radii, particularly thick small radii</a:t>
            </a:r>
          </a:p>
          <a:p>
            <a:pPr lvl="2">
              <a:spcAft>
                <a:spcPts val="0"/>
              </a:spcAft>
            </a:pPr>
            <a:r>
              <a:rPr lang="en-GB" dirty="0" smtClean="0"/>
              <a:t>Ramps, especially inconsistent ramp rates</a:t>
            </a:r>
          </a:p>
          <a:p>
            <a:pPr lvl="2">
              <a:spcAft>
                <a:spcPts val="0"/>
              </a:spcAft>
            </a:pPr>
            <a:r>
              <a:rPr lang="en-GB" dirty="0" smtClean="0"/>
              <a:t>Multi material layup (i.e. mixture of glass and carbon)</a:t>
            </a:r>
          </a:p>
          <a:p>
            <a:endParaRPr lang="en-GB" sz="900" dirty="0"/>
          </a:p>
        </p:txBody>
      </p:sp>
      <p:sp>
        <p:nvSpPr>
          <p:cNvPr id="9" name="Right Arrow 8"/>
          <p:cNvSpPr/>
          <p:nvPr/>
        </p:nvSpPr>
        <p:spPr>
          <a:xfrm>
            <a:off x="1117600" y="2896230"/>
            <a:ext cx="10121900" cy="407009"/>
          </a:xfrm>
          <a:prstGeom prst="rightArrow">
            <a:avLst>
              <a:gd name="adj1" fmla="val 50000"/>
              <a:gd name="adj2" fmla="val 85504"/>
            </a:avLst>
          </a:prstGeom>
          <a:gradFill flip="none" rotWithShape="1">
            <a:gsLst>
              <a:gs pos="0">
                <a:schemeClr val="accent1"/>
              </a:gs>
              <a:gs pos="50000">
                <a:schemeClr val="accent2">
                  <a:lumMod val="60000"/>
                  <a:lumOff val="40000"/>
                </a:schemeClr>
              </a:gs>
              <a:gs pos="100000">
                <a:srgbClr val="FF00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solidFill>
                <a:schemeClr val="bg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200" y="1171056"/>
            <a:ext cx="1828801" cy="137160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7125" y="1237903"/>
            <a:ext cx="1816099" cy="1362074"/>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t="18703" b="44768"/>
          <a:stretch/>
        </p:blipFill>
        <p:spPr>
          <a:xfrm>
            <a:off x="8791445" y="1161529"/>
            <a:ext cx="2479803" cy="1606896"/>
          </a:xfrm>
          <a:prstGeom prst="rect">
            <a:avLst/>
          </a:prstGeom>
        </p:spPr>
      </p:pic>
      <p:sp>
        <p:nvSpPr>
          <p:cNvPr id="14" name="TextBox 13"/>
          <p:cNvSpPr txBox="1"/>
          <p:nvPr/>
        </p:nvSpPr>
        <p:spPr>
          <a:xfrm>
            <a:off x="4606635" y="6514584"/>
            <a:ext cx="2810165" cy="215444"/>
          </a:xfrm>
          <a:prstGeom prst="rect">
            <a:avLst/>
          </a:prstGeom>
          <a:solidFill>
            <a:schemeClr val="bg1"/>
          </a:solidFill>
          <a:ln w="31750" cmpd="dbl">
            <a:solidFill>
              <a:schemeClr val="accent1"/>
            </a:solidFill>
          </a:ln>
        </p:spPr>
        <p:txBody>
          <a:bodyPr wrap="square" rtlCol="0">
            <a:spAutoFit/>
          </a:bodyPr>
          <a:lstStyle/>
          <a:p>
            <a:r>
              <a:rPr lang="en-GB" sz="800" cap="all" dirty="0">
                <a:solidFill>
                  <a:schemeClr val="accent1"/>
                </a:solidFill>
              </a:rPr>
              <a:t>This document contains no technical data</a:t>
            </a:r>
          </a:p>
        </p:txBody>
      </p:sp>
    </p:spTree>
    <p:extLst>
      <p:ext uri="{BB962C8B-B14F-4D97-AF65-F5344CB8AC3E}">
        <p14:creationId xmlns:p14="http://schemas.microsoft.com/office/powerpoint/2010/main" val="527576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Group Cover and dividers">
  <a:themeElements>
    <a:clrScheme name="GKN 1">
      <a:dk1>
        <a:srgbClr val="3B3B3B"/>
      </a:dk1>
      <a:lt1>
        <a:sysClr val="window" lastClr="FFFFFF"/>
      </a:lt1>
      <a:dk2>
        <a:srgbClr val="C1C1C1"/>
      </a:dk2>
      <a:lt2>
        <a:srgbClr val="999999"/>
      </a:lt2>
      <a:accent1>
        <a:srgbClr val="336699"/>
      </a:accent1>
      <a:accent2>
        <a:srgbClr val="FFCC33"/>
      </a:accent2>
      <a:accent3>
        <a:srgbClr val="990033"/>
      </a:accent3>
      <a:accent4>
        <a:srgbClr val="006666"/>
      </a:accent4>
      <a:accent5>
        <a:srgbClr val="330066"/>
      </a:accent5>
      <a:accent6>
        <a:srgbClr val="999999"/>
      </a:accent6>
      <a:hlink>
        <a:srgbClr val="990033"/>
      </a:hlink>
      <a:folHlink>
        <a:srgbClr val="336699"/>
      </a:folHlink>
    </a:clrScheme>
    <a:fontScheme name="GKN plc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sz="1200"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KN Plc">
        <a:dk1>
          <a:srgbClr val="3B3B3B"/>
        </a:dk1>
        <a:lt1>
          <a:sysClr val="window" lastClr="FFFFFF"/>
        </a:lt1>
        <a:dk2>
          <a:srgbClr val="C1C1C1"/>
        </a:dk2>
        <a:lt2>
          <a:srgbClr val="999999"/>
        </a:lt2>
        <a:accent1>
          <a:srgbClr val="336699"/>
        </a:accent1>
        <a:accent2>
          <a:srgbClr val="FFCC33"/>
        </a:accent2>
        <a:accent3>
          <a:srgbClr val="990033"/>
        </a:accent3>
        <a:accent4>
          <a:srgbClr val="006666"/>
        </a:accent4>
        <a:accent5>
          <a:srgbClr val="330066"/>
        </a:accent5>
        <a:accent6>
          <a:srgbClr val="999999"/>
        </a:accent6>
        <a:hlink>
          <a:srgbClr val="990033"/>
        </a:hlink>
        <a:folHlink>
          <a:srgbClr val="336699"/>
        </a:folHlink>
      </a:clrScheme>
    </a:extraClrScheme>
  </a:extraClrSchemeLst>
  <a:extLst>
    <a:ext uri="{05A4C25C-085E-4340-85A3-A5531E510DB2}">
      <thm15:themeFamily xmlns="" xmlns:thm15="http://schemas.microsoft.com/office/thememl/2012/main" name="GKN Plc Template_16x9.potx" id="{8583DF32-5E62-4751-A4F0-C73F21B866DB}" vid="{76E4985E-ED8F-4449-A6EE-AE26EC0A328B}"/>
    </a:ext>
  </a:extLst>
</a:theme>
</file>

<file path=ppt/theme/theme2.xml><?xml version="1.0" encoding="utf-8"?>
<a:theme xmlns:a="http://schemas.openxmlformats.org/drawingml/2006/main" name="Aerospace template">
  <a:themeElements>
    <a:clrScheme name="GKN 1">
      <a:dk1>
        <a:srgbClr val="3B3B3B"/>
      </a:dk1>
      <a:lt1>
        <a:sysClr val="window" lastClr="FFFFFF"/>
      </a:lt1>
      <a:dk2>
        <a:srgbClr val="C1C1C1"/>
      </a:dk2>
      <a:lt2>
        <a:srgbClr val="999999"/>
      </a:lt2>
      <a:accent1>
        <a:srgbClr val="336699"/>
      </a:accent1>
      <a:accent2>
        <a:srgbClr val="FFCC33"/>
      </a:accent2>
      <a:accent3>
        <a:srgbClr val="990033"/>
      </a:accent3>
      <a:accent4>
        <a:srgbClr val="006666"/>
      </a:accent4>
      <a:accent5>
        <a:srgbClr val="330066"/>
      </a:accent5>
      <a:accent6>
        <a:srgbClr val="999999"/>
      </a:accent6>
      <a:hlink>
        <a:srgbClr val="990033"/>
      </a:hlink>
      <a:folHlink>
        <a:srgbClr val="336699"/>
      </a:folHlink>
    </a:clrScheme>
    <a:fontScheme name="GKN plc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sz="1200"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KN Plc">
        <a:dk1>
          <a:srgbClr val="3B3B3B"/>
        </a:dk1>
        <a:lt1>
          <a:sysClr val="window" lastClr="FFFFFF"/>
        </a:lt1>
        <a:dk2>
          <a:srgbClr val="C1C1C1"/>
        </a:dk2>
        <a:lt2>
          <a:srgbClr val="999999"/>
        </a:lt2>
        <a:accent1>
          <a:srgbClr val="336699"/>
        </a:accent1>
        <a:accent2>
          <a:srgbClr val="FFCC33"/>
        </a:accent2>
        <a:accent3>
          <a:srgbClr val="990033"/>
        </a:accent3>
        <a:accent4>
          <a:srgbClr val="006666"/>
        </a:accent4>
        <a:accent5>
          <a:srgbClr val="330066"/>
        </a:accent5>
        <a:accent6>
          <a:srgbClr val="999999"/>
        </a:accent6>
        <a:hlink>
          <a:srgbClr val="990033"/>
        </a:hlink>
        <a:folHlink>
          <a:srgbClr val="336699"/>
        </a:folHlink>
      </a:clrScheme>
    </a:extraClrScheme>
  </a:extraClrSchemeLst>
  <a:extLst>
    <a:ext uri="{05A4C25C-085E-4340-85A3-A5531E510DB2}">
      <thm15:themeFamily xmlns="" xmlns:thm15="http://schemas.microsoft.com/office/thememl/2012/main" name="GKN Plc Template_16x9.potx" id="{8583DF32-5E62-4751-A4F0-C73F21B866DB}" vid="{E4147BBE-F60C-40A4-9081-C4653F6487E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KN 1">
    <a:dk1>
      <a:srgbClr val="3B3B3B"/>
    </a:dk1>
    <a:lt1>
      <a:sysClr val="window" lastClr="FFFFFF"/>
    </a:lt1>
    <a:dk2>
      <a:srgbClr val="C1C1C1"/>
    </a:dk2>
    <a:lt2>
      <a:srgbClr val="999999"/>
    </a:lt2>
    <a:accent1>
      <a:srgbClr val="336699"/>
    </a:accent1>
    <a:accent2>
      <a:srgbClr val="FFCC33"/>
    </a:accent2>
    <a:accent3>
      <a:srgbClr val="990033"/>
    </a:accent3>
    <a:accent4>
      <a:srgbClr val="006666"/>
    </a:accent4>
    <a:accent5>
      <a:srgbClr val="330066"/>
    </a:accent5>
    <a:accent6>
      <a:srgbClr val="999999"/>
    </a:accent6>
    <a:hlink>
      <a:srgbClr val="990033"/>
    </a:hlink>
    <a:folHlink>
      <a:srgbClr val="336699"/>
    </a:folHlink>
  </a:clrScheme>
</a:themeOverride>
</file>

<file path=ppt/theme/themeOverride2.xml><?xml version="1.0" encoding="utf-8"?>
<a:themeOverride xmlns:a="http://schemas.openxmlformats.org/drawingml/2006/main">
  <a:clrScheme name="GKN 1">
    <a:dk1>
      <a:srgbClr val="3B3B3B"/>
    </a:dk1>
    <a:lt1>
      <a:sysClr val="window" lastClr="FFFFFF"/>
    </a:lt1>
    <a:dk2>
      <a:srgbClr val="C1C1C1"/>
    </a:dk2>
    <a:lt2>
      <a:srgbClr val="999999"/>
    </a:lt2>
    <a:accent1>
      <a:srgbClr val="336699"/>
    </a:accent1>
    <a:accent2>
      <a:srgbClr val="FFCC33"/>
    </a:accent2>
    <a:accent3>
      <a:srgbClr val="990033"/>
    </a:accent3>
    <a:accent4>
      <a:srgbClr val="006666"/>
    </a:accent4>
    <a:accent5>
      <a:srgbClr val="330066"/>
    </a:accent5>
    <a:accent6>
      <a:srgbClr val="999999"/>
    </a:accent6>
    <a:hlink>
      <a:srgbClr val="990033"/>
    </a:hlink>
    <a:folHlink>
      <a:srgbClr val="336699"/>
    </a:folHlink>
  </a:clrScheme>
</a:themeOverride>
</file>

<file path=docProps/app.xml><?xml version="1.0" encoding="utf-8"?>
<Properties xmlns="http://schemas.openxmlformats.org/officeDocument/2006/extended-properties" xmlns:vt="http://schemas.openxmlformats.org/officeDocument/2006/docPropsVTypes">
  <Template>GKN Plc Template_16x9</Template>
  <TotalTime>40586</TotalTime>
  <Words>972</Words>
  <Application>Microsoft Office PowerPoint</Application>
  <PresentationFormat>Custom</PresentationFormat>
  <Paragraphs>123</Paragraphs>
  <Slides>12</Slides>
  <Notes>4</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Group Cover and dividers</vt:lpstr>
      <vt:lpstr>Aerospace template</vt:lpstr>
      <vt:lpstr>Auto Evaluation of NDT Data</vt:lpstr>
      <vt:lpstr>Auto Evaluation of NDT Data</vt:lpstr>
      <vt:lpstr>What is Industry 4.0?</vt:lpstr>
      <vt:lpstr>What is Industry 4.0?</vt:lpstr>
      <vt:lpstr>Industry 4.0 Design Principals</vt:lpstr>
      <vt:lpstr>How can NDT benefit from Industry 4.0?</vt:lpstr>
      <vt:lpstr>Auto Evaluation of NDT Data – NDT as a solution…</vt:lpstr>
      <vt:lpstr>Auto Evaluation of NDT Data – through Machine Learning</vt:lpstr>
      <vt:lpstr>Auto Evaluation of NDT Data – Case study: Ultrasonic Techniques</vt:lpstr>
      <vt:lpstr>Next steps?</vt:lpstr>
      <vt:lpstr>Auto Evaluation of NDT Data</vt:lpstr>
      <vt:lpstr>What is Industry 4.0? Extra slide/info…..</vt:lpstr>
    </vt:vector>
  </TitlesOfParts>
  <Manager>Carl de Beer</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title</dc:title>
  <dc:subject>Onscreen</dc:subject>
  <dc:creator>Amanda Ashby</dc:creator>
  <cp:keywords>Template</cp:keywords>
  <cp:lastModifiedBy>Bertenshaw, Tom</cp:lastModifiedBy>
  <cp:revision>394</cp:revision>
  <cp:lastPrinted>2016-08-15T07:42:24Z</cp:lastPrinted>
  <dcterms:created xsi:type="dcterms:W3CDTF">2016-02-04T16:16:17Z</dcterms:created>
  <dcterms:modified xsi:type="dcterms:W3CDTF">2018-05-01T09:47:56Z</dcterms:modified>
</cp:coreProperties>
</file>